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2"/>
    <p:restoredTop sz="94280"/>
  </p:normalViewPr>
  <p:slideViewPr>
    <p:cSldViewPr snapToObjects="1">
      <p:cViewPr>
        <p:scale>
          <a:sx n="80" d="100"/>
          <a:sy n="80" d="100"/>
        </p:scale>
        <p:origin x="-924" y="24"/>
      </p:cViewPr>
      <p:guideLst>
        <p:guide orient="horz" pos="2157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 슬라이드" type="title" preserve="1">
  <p:cSld name="제목 슬라이드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/>
          <p:nvPr/>
        </p:nvSpPr>
        <p:spPr>
          <a:xfrm rot="1675461">
            <a:off x="7710914" y="4465880"/>
            <a:ext cx="1974688" cy="2262303"/>
          </a:xfrm>
          <a:custGeom>
            <a:avLst/>
            <a:gdLst>
              <a:gd name="connsiteX0" fmla="*/ 2239997 w 2438400"/>
              <a:gd name="connsiteY0" fmla="*/ 1885851 h 2438400"/>
              <a:gd name="connsiteX1" fmla="*/ 753688 w 2438400"/>
              <a:gd name="connsiteY1" fmla="*/ 2346031 h 2438400"/>
              <a:gd name="connsiteX2" fmla="*/ 25529 w 2438400"/>
              <a:gd name="connsiteY2" fmla="*/ 971016 h 2438400"/>
              <a:gd name="connsiteX3" fmla="*/ 1241425 w 2438400"/>
              <a:gd name="connsiteY3" fmla="*/ 203 h 2438400"/>
              <a:gd name="connsiteX4" fmla="*/ 2239997 w 2438400"/>
              <a:gd name="connsiteY4" fmla="*/ 1885851 h 2438400"/>
              <a:gd name="connsiteX0" fmla="*/ 2202582 w 2202582"/>
              <a:gd name="connsiteY0" fmla="*/ 1896331 h 2509981"/>
              <a:gd name="connsiteX1" fmla="*/ 716273 w 2202582"/>
              <a:gd name="connsiteY1" fmla="*/ 2356511 h 2509981"/>
              <a:gd name="connsiteX2" fmla="*/ 119298 w 2202582"/>
              <a:gd name="connsiteY2" fmla="*/ 975512 h 2509981"/>
              <a:gd name="connsiteX3" fmla="*/ 1204010 w 2202582"/>
              <a:gd name="connsiteY3" fmla="*/ 10683 h 2509981"/>
              <a:gd name="connsiteX4" fmla="*/ 2202582 w 2202582"/>
              <a:gd name="connsiteY4" fmla="*/ 1896331 h 2509981"/>
              <a:gd name="connsiteX0" fmla="*/ 2149914 w 2149914"/>
              <a:gd name="connsiteY0" fmla="*/ 1896331 h 2387008"/>
              <a:gd name="connsiteX1" fmla="*/ 751562 w 2149914"/>
              <a:gd name="connsiteY1" fmla="*/ 2207311 h 2387008"/>
              <a:gd name="connsiteX2" fmla="*/ 66630 w 2149914"/>
              <a:gd name="connsiteY2" fmla="*/ 975512 h 2387008"/>
              <a:gd name="connsiteX3" fmla="*/ 1151342 w 2149914"/>
              <a:gd name="connsiteY3" fmla="*/ 10683 h 2387008"/>
              <a:gd name="connsiteX4" fmla="*/ 2149914 w 2149914"/>
              <a:gd name="connsiteY4" fmla="*/ 1896331 h 238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9914" h="2387008">
                <a:moveTo>
                  <a:pt x="2149914" y="1896331"/>
                </a:moveTo>
                <a:cubicBezTo>
                  <a:pt x="1829468" y="2387008"/>
                  <a:pt x="1098776" y="2360781"/>
                  <a:pt x="751562" y="2207311"/>
                </a:cubicBezTo>
                <a:cubicBezTo>
                  <a:pt x="404348" y="2053841"/>
                  <a:pt x="0" y="1341617"/>
                  <a:pt x="66630" y="975512"/>
                </a:cubicBezTo>
                <a:cubicBezTo>
                  <a:pt x="133260" y="609407"/>
                  <a:pt x="565393" y="0"/>
                  <a:pt x="1151342" y="10683"/>
                </a:cubicBezTo>
                <a:lnTo>
                  <a:pt x="2149914" y="1896331"/>
                </a:lnTo>
              </a:path>
            </a:pathLst>
          </a:custGeom>
          <a:gradFill>
            <a:gsLst>
              <a:gs pos="0">
                <a:schemeClr val="tx2">
                  <a:lumMod val="20000"/>
                  <a:lumOff val="80000"/>
                  <a:alpha val="26000"/>
                </a:schemeClr>
              </a:gs>
              <a:gs pos="100000">
                <a:schemeClr val="tx2">
                  <a:lumMod val="60000"/>
                  <a:lumOff val="40000"/>
                  <a:alpha val="53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5" name="자유형 14"/>
          <p:cNvSpPr/>
          <p:nvPr/>
        </p:nvSpPr>
        <p:spPr>
          <a:xfrm rot="6944462" flipH="1">
            <a:off x="7661166" y="3802848"/>
            <a:ext cx="1195084" cy="1389434"/>
          </a:xfrm>
          <a:custGeom>
            <a:avLst/>
            <a:gdLst>
              <a:gd name="connsiteX0" fmla="*/ 0 w 914400"/>
              <a:gd name="connsiteY0" fmla="*/ 457200 h 914400"/>
              <a:gd name="connsiteX1" fmla="*/ 133911 w 914400"/>
              <a:gd name="connsiteY1" fmla="*/ 133911 h 914400"/>
              <a:gd name="connsiteX2" fmla="*/ 457201 w 914400"/>
              <a:gd name="connsiteY2" fmla="*/ 1 h 914400"/>
              <a:gd name="connsiteX3" fmla="*/ 780490 w 914400"/>
              <a:gd name="connsiteY3" fmla="*/ 133912 h 914400"/>
              <a:gd name="connsiteX4" fmla="*/ 914400 w 914400"/>
              <a:gd name="connsiteY4" fmla="*/ 457202 h 914400"/>
              <a:gd name="connsiteX5" fmla="*/ 780489 w 914400"/>
              <a:gd name="connsiteY5" fmla="*/ 780491 h 914400"/>
              <a:gd name="connsiteX6" fmla="*/ 457200 w 914400"/>
              <a:gd name="connsiteY6" fmla="*/ 914402 h 914400"/>
              <a:gd name="connsiteX7" fmla="*/ 133911 w 914400"/>
              <a:gd name="connsiteY7" fmla="*/ 780491 h 914400"/>
              <a:gd name="connsiteX8" fmla="*/ 1 w 914400"/>
              <a:gd name="connsiteY8" fmla="*/ 457202 h 914400"/>
              <a:gd name="connsiteX9" fmla="*/ 0 w 914400"/>
              <a:gd name="connsiteY9" fmla="*/ 457200 h 914400"/>
              <a:gd name="connsiteX0" fmla="*/ 76200 w 914401"/>
              <a:gd name="connsiteY0" fmla="*/ 457200 h 914402"/>
              <a:gd name="connsiteX1" fmla="*/ 133911 w 914401"/>
              <a:gd name="connsiteY1" fmla="*/ 133911 h 914402"/>
              <a:gd name="connsiteX2" fmla="*/ 457201 w 914401"/>
              <a:gd name="connsiteY2" fmla="*/ 1 h 914402"/>
              <a:gd name="connsiteX3" fmla="*/ 780490 w 914401"/>
              <a:gd name="connsiteY3" fmla="*/ 133912 h 914402"/>
              <a:gd name="connsiteX4" fmla="*/ 914400 w 914401"/>
              <a:gd name="connsiteY4" fmla="*/ 457202 h 914402"/>
              <a:gd name="connsiteX5" fmla="*/ 780489 w 914401"/>
              <a:gd name="connsiteY5" fmla="*/ 780491 h 914402"/>
              <a:gd name="connsiteX6" fmla="*/ 457200 w 914401"/>
              <a:gd name="connsiteY6" fmla="*/ 914402 h 914402"/>
              <a:gd name="connsiteX7" fmla="*/ 133911 w 914401"/>
              <a:gd name="connsiteY7" fmla="*/ 780491 h 914402"/>
              <a:gd name="connsiteX8" fmla="*/ 1 w 914401"/>
              <a:gd name="connsiteY8" fmla="*/ 457202 h 914402"/>
              <a:gd name="connsiteX9" fmla="*/ 76200 w 914401"/>
              <a:gd name="connsiteY9" fmla="*/ 457200 h 914402"/>
              <a:gd name="connsiteX0" fmla="*/ 16669 w 854870"/>
              <a:gd name="connsiteY0" fmla="*/ 457200 h 914402"/>
              <a:gd name="connsiteX1" fmla="*/ 74380 w 854870"/>
              <a:gd name="connsiteY1" fmla="*/ 133911 h 914402"/>
              <a:gd name="connsiteX2" fmla="*/ 397670 w 854870"/>
              <a:gd name="connsiteY2" fmla="*/ 1 h 914402"/>
              <a:gd name="connsiteX3" fmla="*/ 720959 w 854870"/>
              <a:gd name="connsiteY3" fmla="*/ 133912 h 914402"/>
              <a:gd name="connsiteX4" fmla="*/ 854869 w 854870"/>
              <a:gd name="connsiteY4" fmla="*/ 457202 h 914402"/>
              <a:gd name="connsiteX5" fmla="*/ 720958 w 854870"/>
              <a:gd name="connsiteY5" fmla="*/ 780491 h 914402"/>
              <a:gd name="connsiteX6" fmla="*/ 397669 w 854870"/>
              <a:gd name="connsiteY6" fmla="*/ 914402 h 914402"/>
              <a:gd name="connsiteX7" fmla="*/ 74380 w 854870"/>
              <a:gd name="connsiteY7" fmla="*/ 780491 h 914402"/>
              <a:gd name="connsiteX8" fmla="*/ 1 w 854870"/>
              <a:gd name="connsiteY8" fmla="*/ 581027 h 914402"/>
              <a:gd name="connsiteX9" fmla="*/ 16669 w 854870"/>
              <a:gd name="connsiteY9" fmla="*/ 457200 h 914402"/>
              <a:gd name="connsiteX0" fmla="*/ 16669 w 854870"/>
              <a:gd name="connsiteY0" fmla="*/ 457200 h 866777"/>
              <a:gd name="connsiteX1" fmla="*/ 74380 w 854870"/>
              <a:gd name="connsiteY1" fmla="*/ 133911 h 866777"/>
              <a:gd name="connsiteX2" fmla="*/ 397670 w 854870"/>
              <a:gd name="connsiteY2" fmla="*/ 1 h 866777"/>
              <a:gd name="connsiteX3" fmla="*/ 720959 w 854870"/>
              <a:gd name="connsiteY3" fmla="*/ 133912 h 866777"/>
              <a:gd name="connsiteX4" fmla="*/ 854869 w 854870"/>
              <a:gd name="connsiteY4" fmla="*/ 457202 h 866777"/>
              <a:gd name="connsiteX5" fmla="*/ 720958 w 854870"/>
              <a:gd name="connsiteY5" fmla="*/ 780491 h 866777"/>
              <a:gd name="connsiteX6" fmla="*/ 402432 w 854870"/>
              <a:gd name="connsiteY6" fmla="*/ 866777 h 866777"/>
              <a:gd name="connsiteX7" fmla="*/ 74380 w 854870"/>
              <a:gd name="connsiteY7" fmla="*/ 780491 h 866777"/>
              <a:gd name="connsiteX8" fmla="*/ 1 w 854870"/>
              <a:gd name="connsiteY8" fmla="*/ 581027 h 866777"/>
              <a:gd name="connsiteX9" fmla="*/ 16669 w 854870"/>
              <a:gd name="connsiteY9" fmla="*/ 457200 h 866777"/>
              <a:gd name="connsiteX0" fmla="*/ 16669 w 802483"/>
              <a:gd name="connsiteY0" fmla="*/ 457200 h 866777"/>
              <a:gd name="connsiteX1" fmla="*/ 74380 w 802483"/>
              <a:gd name="connsiteY1" fmla="*/ 133911 h 866777"/>
              <a:gd name="connsiteX2" fmla="*/ 397670 w 802483"/>
              <a:gd name="connsiteY2" fmla="*/ 1 h 866777"/>
              <a:gd name="connsiteX3" fmla="*/ 720959 w 802483"/>
              <a:gd name="connsiteY3" fmla="*/ 133912 h 866777"/>
              <a:gd name="connsiteX4" fmla="*/ 802482 w 802483"/>
              <a:gd name="connsiteY4" fmla="*/ 440533 h 866777"/>
              <a:gd name="connsiteX5" fmla="*/ 720958 w 802483"/>
              <a:gd name="connsiteY5" fmla="*/ 780491 h 866777"/>
              <a:gd name="connsiteX6" fmla="*/ 402432 w 802483"/>
              <a:gd name="connsiteY6" fmla="*/ 866777 h 866777"/>
              <a:gd name="connsiteX7" fmla="*/ 74380 w 802483"/>
              <a:gd name="connsiteY7" fmla="*/ 780491 h 866777"/>
              <a:gd name="connsiteX8" fmla="*/ 1 w 802483"/>
              <a:gd name="connsiteY8" fmla="*/ 581027 h 866777"/>
              <a:gd name="connsiteX9" fmla="*/ 16669 w 802483"/>
              <a:gd name="connsiteY9" fmla="*/ 457200 h 866777"/>
              <a:gd name="connsiteX0" fmla="*/ 16669 w 802483"/>
              <a:gd name="connsiteY0" fmla="*/ 458787 h 868364"/>
              <a:gd name="connsiteX1" fmla="*/ 74380 w 802483"/>
              <a:gd name="connsiteY1" fmla="*/ 135498 h 868364"/>
              <a:gd name="connsiteX2" fmla="*/ 397670 w 802483"/>
              <a:gd name="connsiteY2" fmla="*/ 1588 h 868364"/>
              <a:gd name="connsiteX3" fmla="*/ 687622 w 802483"/>
              <a:gd name="connsiteY3" fmla="*/ 145024 h 868364"/>
              <a:gd name="connsiteX4" fmla="*/ 802482 w 802483"/>
              <a:gd name="connsiteY4" fmla="*/ 442120 h 868364"/>
              <a:gd name="connsiteX5" fmla="*/ 720958 w 802483"/>
              <a:gd name="connsiteY5" fmla="*/ 782078 h 868364"/>
              <a:gd name="connsiteX6" fmla="*/ 402432 w 802483"/>
              <a:gd name="connsiteY6" fmla="*/ 868364 h 868364"/>
              <a:gd name="connsiteX7" fmla="*/ 74380 w 802483"/>
              <a:gd name="connsiteY7" fmla="*/ 782078 h 868364"/>
              <a:gd name="connsiteX8" fmla="*/ 1 w 802483"/>
              <a:gd name="connsiteY8" fmla="*/ 582614 h 868364"/>
              <a:gd name="connsiteX9" fmla="*/ 16669 w 802483"/>
              <a:gd name="connsiteY9" fmla="*/ 458787 h 868364"/>
              <a:gd name="connsiteX0" fmla="*/ 16669 w 802483"/>
              <a:gd name="connsiteY0" fmla="*/ 458787 h 875671"/>
              <a:gd name="connsiteX1" fmla="*/ 74380 w 802483"/>
              <a:gd name="connsiteY1" fmla="*/ 135498 h 875671"/>
              <a:gd name="connsiteX2" fmla="*/ 397670 w 802483"/>
              <a:gd name="connsiteY2" fmla="*/ 1588 h 875671"/>
              <a:gd name="connsiteX3" fmla="*/ 687622 w 802483"/>
              <a:gd name="connsiteY3" fmla="*/ 145024 h 875671"/>
              <a:gd name="connsiteX4" fmla="*/ 802482 w 802483"/>
              <a:gd name="connsiteY4" fmla="*/ 442120 h 875671"/>
              <a:gd name="connsiteX5" fmla="*/ 667232 w 802483"/>
              <a:gd name="connsiteY5" fmla="*/ 738237 h 875671"/>
              <a:gd name="connsiteX6" fmla="*/ 402432 w 802483"/>
              <a:gd name="connsiteY6" fmla="*/ 868364 h 875671"/>
              <a:gd name="connsiteX7" fmla="*/ 74380 w 802483"/>
              <a:gd name="connsiteY7" fmla="*/ 782078 h 875671"/>
              <a:gd name="connsiteX8" fmla="*/ 1 w 802483"/>
              <a:gd name="connsiteY8" fmla="*/ 582614 h 875671"/>
              <a:gd name="connsiteX9" fmla="*/ 16669 w 802483"/>
              <a:gd name="connsiteY9" fmla="*/ 458787 h 875671"/>
              <a:gd name="connsiteX0" fmla="*/ 16669 w 802483"/>
              <a:gd name="connsiteY0" fmla="*/ 458787 h 874313"/>
              <a:gd name="connsiteX1" fmla="*/ 74380 w 802483"/>
              <a:gd name="connsiteY1" fmla="*/ 135498 h 874313"/>
              <a:gd name="connsiteX2" fmla="*/ 397670 w 802483"/>
              <a:gd name="connsiteY2" fmla="*/ 1588 h 874313"/>
              <a:gd name="connsiteX3" fmla="*/ 687622 w 802483"/>
              <a:gd name="connsiteY3" fmla="*/ 145024 h 874313"/>
              <a:gd name="connsiteX4" fmla="*/ 802482 w 802483"/>
              <a:gd name="connsiteY4" fmla="*/ 442120 h 874313"/>
              <a:gd name="connsiteX5" fmla="*/ 667232 w 802483"/>
              <a:gd name="connsiteY5" fmla="*/ 738237 h 874313"/>
              <a:gd name="connsiteX6" fmla="*/ 402432 w 802483"/>
              <a:gd name="connsiteY6" fmla="*/ 868364 h 874313"/>
              <a:gd name="connsiteX7" fmla="*/ 130375 w 802483"/>
              <a:gd name="connsiteY7" fmla="*/ 773933 h 874313"/>
              <a:gd name="connsiteX8" fmla="*/ 1 w 802483"/>
              <a:gd name="connsiteY8" fmla="*/ 582614 h 874313"/>
              <a:gd name="connsiteX9" fmla="*/ 16669 w 802483"/>
              <a:gd name="connsiteY9" fmla="*/ 458787 h 874313"/>
              <a:gd name="connsiteX0" fmla="*/ 5789 w 791603"/>
              <a:gd name="connsiteY0" fmla="*/ 458787 h 874313"/>
              <a:gd name="connsiteX1" fmla="*/ 63500 w 791603"/>
              <a:gd name="connsiteY1" fmla="*/ 135498 h 874313"/>
              <a:gd name="connsiteX2" fmla="*/ 386790 w 791603"/>
              <a:gd name="connsiteY2" fmla="*/ 1588 h 874313"/>
              <a:gd name="connsiteX3" fmla="*/ 676742 w 791603"/>
              <a:gd name="connsiteY3" fmla="*/ 145024 h 874313"/>
              <a:gd name="connsiteX4" fmla="*/ 791602 w 791603"/>
              <a:gd name="connsiteY4" fmla="*/ 442120 h 874313"/>
              <a:gd name="connsiteX5" fmla="*/ 656352 w 791603"/>
              <a:gd name="connsiteY5" fmla="*/ 738237 h 874313"/>
              <a:gd name="connsiteX6" fmla="*/ 391552 w 791603"/>
              <a:gd name="connsiteY6" fmla="*/ 868364 h 874313"/>
              <a:gd name="connsiteX7" fmla="*/ 119495 w 791603"/>
              <a:gd name="connsiteY7" fmla="*/ 773933 h 874313"/>
              <a:gd name="connsiteX8" fmla="*/ 40297 w 791603"/>
              <a:gd name="connsiteY8" fmla="*/ 567547 h 874313"/>
              <a:gd name="connsiteX9" fmla="*/ 5789 w 791603"/>
              <a:gd name="connsiteY9" fmla="*/ 458787 h 874313"/>
              <a:gd name="connsiteX0" fmla="*/ 39387 w 784884"/>
              <a:gd name="connsiteY0" fmla="*/ 369060 h 874313"/>
              <a:gd name="connsiteX1" fmla="*/ 56781 w 784884"/>
              <a:gd name="connsiteY1" fmla="*/ 135498 h 874313"/>
              <a:gd name="connsiteX2" fmla="*/ 380071 w 784884"/>
              <a:gd name="connsiteY2" fmla="*/ 1588 h 874313"/>
              <a:gd name="connsiteX3" fmla="*/ 670023 w 784884"/>
              <a:gd name="connsiteY3" fmla="*/ 145024 h 874313"/>
              <a:gd name="connsiteX4" fmla="*/ 784883 w 784884"/>
              <a:gd name="connsiteY4" fmla="*/ 442120 h 874313"/>
              <a:gd name="connsiteX5" fmla="*/ 649633 w 784884"/>
              <a:gd name="connsiteY5" fmla="*/ 738237 h 874313"/>
              <a:gd name="connsiteX6" fmla="*/ 384833 w 784884"/>
              <a:gd name="connsiteY6" fmla="*/ 868364 h 874313"/>
              <a:gd name="connsiteX7" fmla="*/ 112776 w 784884"/>
              <a:gd name="connsiteY7" fmla="*/ 773933 h 874313"/>
              <a:gd name="connsiteX8" fmla="*/ 33578 w 784884"/>
              <a:gd name="connsiteY8" fmla="*/ 567547 h 874313"/>
              <a:gd name="connsiteX9" fmla="*/ 39387 w 784884"/>
              <a:gd name="connsiteY9" fmla="*/ 369060 h 874313"/>
              <a:gd name="connsiteX0" fmla="*/ 5810 w 751307"/>
              <a:gd name="connsiteY0" fmla="*/ 368237 h 873490"/>
              <a:gd name="connsiteX1" fmla="*/ 135805 w 751307"/>
              <a:gd name="connsiteY1" fmla="*/ 148794 h 873490"/>
              <a:gd name="connsiteX2" fmla="*/ 346494 w 751307"/>
              <a:gd name="connsiteY2" fmla="*/ 765 h 873490"/>
              <a:gd name="connsiteX3" fmla="*/ 636446 w 751307"/>
              <a:gd name="connsiteY3" fmla="*/ 144201 h 873490"/>
              <a:gd name="connsiteX4" fmla="*/ 751306 w 751307"/>
              <a:gd name="connsiteY4" fmla="*/ 441297 h 873490"/>
              <a:gd name="connsiteX5" fmla="*/ 616056 w 751307"/>
              <a:gd name="connsiteY5" fmla="*/ 737414 h 873490"/>
              <a:gd name="connsiteX6" fmla="*/ 351256 w 751307"/>
              <a:gd name="connsiteY6" fmla="*/ 867541 h 873490"/>
              <a:gd name="connsiteX7" fmla="*/ 79199 w 751307"/>
              <a:gd name="connsiteY7" fmla="*/ 773110 h 873490"/>
              <a:gd name="connsiteX8" fmla="*/ 1 w 751307"/>
              <a:gd name="connsiteY8" fmla="*/ 566724 h 873490"/>
              <a:gd name="connsiteX9" fmla="*/ 5810 w 751307"/>
              <a:gd name="connsiteY9" fmla="*/ 368237 h 87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1307" h="873490">
                <a:moveTo>
                  <a:pt x="5810" y="368237"/>
                </a:moveTo>
                <a:cubicBezTo>
                  <a:pt x="5810" y="246980"/>
                  <a:pt x="79024" y="210039"/>
                  <a:pt x="135805" y="148794"/>
                </a:cubicBezTo>
                <a:cubicBezTo>
                  <a:pt x="192586" y="87549"/>
                  <a:pt x="263054" y="1530"/>
                  <a:pt x="346494" y="765"/>
                </a:cubicBezTo>
                <a:cubicBezTo>
                  <a:pt x="429934" y="0"/>
                  <a:pt x="568977" y="70779"/>
                  <a:pt x="636446" y="144201"/>
                </a:cubicBezTo>
                <a:cubicBezTo>
                  <a:pt x="703915" y="217623"/>
                  <a:pt x="751307" y="320040"/>
                  <a:pt x="751306" y="441297"/>
                </a:cubicBezTo>
                <a:cubicBezTo>
                  <a:pt x="751306" y="562554"/>
                  <a:pt x="682731" y="666373"/>
                  <a:pt x="616056" y="737414"/>
                </a:cubicBezTo>
                <a:cubicBezTo>
                  <a:pt x="549381" y="808455"/>
                  <a:pt x="440732" y="861592"/>
                  <a:pt x="351256" y="867541"/>
                </a:cubicBezTo>
                <a:cubicBezTo>
                  <a:pt x="261780" y="873490"/>
                  <a:pt x="137741" y="823246"/>
                  <a:pt x="79199" y="773110"/>
                </a:cubicBezTo>
                <a:cubicBezTo>
                  <a:pt x="20657" y="722974"/>
                  <a:pt x="0" y="687981"/>
                  <a:pt x="1" y="566724"/>
                </a:cubicBezTo>
                <a:cubicBezTo>
                  <a:pt x="1" y="566723"/>
                  <a:pt x="5810" y="368238"/>
                  <a:pt x="5810" y="368237"/>
                </a:cubicBezTo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7" name="자유형 16"/>
          <p:cNvSpPr/>
          <p:nvPr/>
        </p:nvSpPr>
        <p:spPr>
          <a:xfrm>
            <a:off x="-95242" y="-9778"/>
            <a:ext cx="3186001" cy="2981578"/>
          </a:xfrm>
          <a:custGeom>
            <a:avLst/>
            <a:gdLst>
              <a:gd name="connsiteX0" fmla="*/ 0 w 3454400"/>
              <a:gd name="connsiteY0" fmla="*/ 1727200 h 3454400"/>
              <a:gd name="connsiteX1" fmla="*/ 505887 w 3454400"/>
              <a:gd name="connsiteY1" fmla="*/ 505885 h 3454400"/>
              <a:gd name="connsiteX2" fmla="*/ 1727203 w 3454400"/>
              <a:gd name="connsiteY2" fmla="*/ 2 h 3454400"/>
              <a:gd name="connsiteX3" fmla="*/ 2948518 w 3454400"/>
              <a:gd name="connsiteY3" fmla="*/ 505889 h 3454400"/>
              <a:gd name="connsiteX4" fmla="*/ 3454401 w 3454400"/>
              <a:gd name="connsiteY4" fmla="*/ 1727205 h 3454400"/>
              <a:gd name="connsiteX5" fmla="*/ 2948515 w 3454400"/>
              <a:gd name="connsiteY5" fmla="*/ 2948520 h 3454400"/>
              <a:gd name="connsiteX6" fmla="*/ 1727200 w 3454400"/>
              <a:gd name="connsiteY6" fmla="*/ 3454405 h 3454400"/>
              <a:gd name="connsiteX7" fmla="*/ 505885 w 3454400"/>
              <a:gd name="connsiteY7" fmla="*/ 2948519 h 3454400"/>
              <a:gd name="connsiteX8" fmla="*/ 1 w 3454400"/>
              <a:gd name="connsiteY8" fmla="*/ 1727203 h 3454400"/>
              <a:gd name="connsiteX9" fmla="*/ 0 w 3454400"/>
              <a:gd name="connsiteY9" fmla="*/ 1727200 h 3454400"/>
              <a:gd name="connsiteX0" fmla="*/ 0 w 3454402"/>
              <a:gd name="connsiteY0" fmla="*/ 1727199 h 3503915"/>
              <a:gd name="connsiteX1" fmla="*/ 505887 w 3454402"/>
              <a:gd name="connsiteY1" fmla="*/ 505884 h 3503915"/>
              <a:gd name="connsiteX2" fmla="*/ 1727203 w 3454402"/>
              <a:gd name="connsiteY2" fmla="*/ 1 h 3503915"/>
              <a:gd name="connsiteX3" fmla="*/ 2948518 w 3454402"/>
              <a:gd name="connsiteY3" fmla="*/ 505888 h 3503915"/>
              <a:gd name="connsiteX4" fmla="*/ 3454401 w 3454402"/>
              <a:gd name="connsiteY4" fmla="*/ 1727204 h 3503915"/>
              <a:gd name="connsiteX5" fmla="*/ 2948515 w 3454402"/>
              <a:gd name="connsiteY5" fmla="*/ 2948519 h 3503915"/>
              <a:gd name="connsiteX6" fmla="*/ 1727200 w 3454402"/>
              <a:gd name="connsiteY6" fmla="*/ 3454404 h 3503915"/>
              <a:gd name="connsiteX7" fmla="*/ 879375 w 3454402"/>
              <a:gd name="connsiteY7" fmla="*/ 3245584 h 3503915"/>
              <a:gd name="connsiteX8" fmla="*/ 505885 w 3454402"/>
              <a:gd name="connsiteY8" fmla="*/ 2948518 h 3503915"/>
              <a:gd name="connsiteX9" fmla="*/ 1 w 3454402"/>
              <a:gd name="connsiteY9" fmla="*/ 1727202 h 3503915"/>
              <a:gd name="connsiteX10" fmla="*/ 0 w 3454402"/>
              <a:gd name="connsiteY10" fmla="*/ 1727199 h 3503915"/>
              <a:gd name="connsiteX0" fmla="*/ 0 w 3512201"/>
              <a:gd name="connsiteY0" fmla="*/ 1727199 h 3503915"/>
              <a:gd name="connsiteX1" fmla="*/ 505887 w 3512201"/>
              <a:gd name="connsiteY1" fmla="*/ 505884 h 3503915"/>
              <a:gd name="connsiteX2" fmla="*/ 1727203 w 3512201"/>
              <a:gd name="connsiteY2" fmla="*/ 1 h 3503915"/>
              <a:gd name="connsiteX3" fmla="*/ 2948518 w 3512201"/>
              <a:gd name="connsiteY3" fmla="*/ 505888 h 3503915"/>
              <a:gd name="connsiteX4" fmla="*/ 3295316 w 3512201"/>
              <a:gd name="connsiteY4" fmla="*/ 1041399 h 3503915"/>
              <a:gd name="connsiteX5" fmla="*/ 3454401 w 3512201"/>
              <a:gd name="connsiteY5" fmla="*/ 1727204 h 3503915"/>
              <a:gd name="connsiteX6" fmla="*/ 2948515 w 3512201"/>
              <a:gd name="connsiteY6" fmla="*/ 2948519 h 3503915"/>
              <a:gd name="connsiteX7" fmla="*/ 1727200 w 3512201"/>
              <a:gd name="connsiteY7" fmla="*/ 3454404 h 3503915"/>
              <a:gd name="connsiteX8" fmla="*/ 879375 w 3512201"/>
              <a:gd name="connsiteY8" fmla="*/ 3245584 h 3503915"/>
              <a:gd name="connsiteX9" fmla="*/ 505885 w 3512201"/>
              <a:gd name="connsiteY9" fmla="*/ 2948518 h 3503915"/>
              <a:gd name="connsiteX10" fmla="*/ 1 w 3512201"/>
              <a:gd name="connsiteY10" fmla="*/ 1727202 h 3503915"/>
              <a:gd name="connsiteX11" fmla="*/ 0 w 3512201"/>
              <a:gd name="connsiteY11" fmla="*/ 1727199 h 3503915"/>
              <a:gd name="connsiteX0" fmla="*/ 0 w 3512201"/>
              <a:gd name="connsiteY0" fmla="*/ 1727199 h 3503915"/>
              <a:gd name="connsiteX1" fmla="*/ 505887 w 3512201"/>
              <a:gd name="connsiteY1" fmla="*/ 505884 h 3503915"/>
              <a:gd name="connsiteX2" fmla="*/ 1727203 w 3512201"/>
              <a:gd name="connsiteY2" fmla="*/ 1 h 3503915"/>
              <a:gd name="connsiteX3" fmla="*/ 2948518 w 3512201"/>
              <a:gd name="connsiteY3" fmla="*/ 505888 h 3503915"/>
              <a:gd name="connsiteX4" fmla="*/ 3295316 w 3512201"/>
              <a:gd name="connsiteY4" fmla="*/ 1041399 h 3503915"/>
              <a:gd name="connsiteX5" fmla="*/ 3454401 w 3512201"/>
              <a:gd name="connsiteY5" fmla="*/ 1727204 h 3503915"/>
              <a:gd name="connsiteX6" fmla="*/ 2948515 w 3512201"/>
              <a:gd name="connsiteY6" fmla="*/ 2948519 h 3503915"/>
              <a:gd name="connsiteX7" fmla="*/ 1727200 w 3512201"/>
              <a:gd name="connsiteY7" fmla="*/ 3454404 h 3503915"/>
              <a:gd name="connsiteX8" fmla="*/ 879375 w 3512201"/>
              <a:gd name="connsiteY8" fmla="*/ 3245584 h 3503915"/>
              <a:gd name="connsiteX9" fmla="*/ 505885 w 3512201"/>
              <a:gd name="connsiteY9" fmla="*/ 2948518 h 3503915"/>
              <a:gd name="connsiteX10" fmla="*/ 1 w 3512201"/>
              <a:gd name="connsiteY10" fmla="*/ 1727202 h 3503915"/>
              <a:gd name="connsiteX11" fmla="*/ 0 w 3512201"/>
              <a:gd name="connsiteY11" fmla="*/ 1727199 h 3503915"/>
              <a:gd name="connsiteX0" fmla="*/ 0 w 3512201"/>
              <a:gd name="connsiteY0" fmla="*/ 1424867 h 3201583"/>
              <a:gd name="connsiteX1" fmla="*/ 505887 w 3512201"/>
              <a:gd name="connsiteY1" fmla="*/ 203552 h 3201583"/>
              <a:gd name="connsiteX2" fmla="*/ 2948518 w 3512201"/>
              <a:gd name="connsiteY2" fmla="*/ 203556 h 3201583"/>
              <a:gd name="connsiteX3" fmla="*/ 3295316 w 3512201"/>
              <a:gd name="connsiteY3" fmla="*/ 739067 h 3201583"/>
              <a:gd name="connsiteX4" fmla="*/ 3454401 w 3512201"/>
              <a:gd name="connsiteY4" fmla="*/ 1424872 h 3201583"/>
              <a:gd name="connsiteX5" fmla="*/ 2948515 w 3512201"/>
              <a:gd name="connsiteY5" fmla="*/ 2646187 h 3201583"/>
              <a:gd name="connsiteX6" fmla="*/ 1727200 w 3512201"/>
              <a:gd name="connsiteY6" fmla="*/ 3152072 h 3201583"/>
              <a:gd name="connsiteX7" fmla="*/ 879375 w 3512201"/>
              <a:gd name="connsiteY7" fmla="*/ 2943252 h 3201583"/>
              <a:gd name="connsiteX8" fmla="*/ 505885 w 3512201"/>
              <a:gd name="connsiteY8" fmla="*/ 2646186 h 3201583"/>
              <a:gd name="connsiteX9" fmla="*/ 1 w 3512201"/>
              <a:gd name="connsiteY9" fmla="*/ 1424870 h 3201583"/>
              <a:gd name="connsiteX10" fmla="*/ 0 w 3512201"/>
              <a:gd name="connsiteY10" fmla="*/ 1424867 h 3201583"/>
              <a:gd name="connsiteX0" fmla="*/ 0 w 3512201"/>
              <a:gd name="connsiteY0" fmla="*/ 1223268 h 2999984"/>
              <a:gd name="connsiteX1" fmla="*/ 877262 w 3512201"/>
              <a:gd name="connsiteY1" fmla="*/ 525728 h 2999984"/>
              <a:gd name="connsiteX2" fmla="*/ 2948518 w 3512201"/>
              <a:gd name="connsiteY2" fmla="*/ 1957 h 2999984"/>
              <a:gd name="connsiteX3" fmla="*/ 3295316 w 3512201"/>
              <a:gd name="connsiteY3" fmla="*/ 537468 h 2999984"/>
              <a:gd name="connsiteX4" fmla="*/ 3454401 w 3512201"/>
              <a:gd name="connsiteY4" fmla="*/ 1223273 h 2999984"/>
              <a:gd name="connsiteX5" fmla="*/ 2948515 w 3512201"/>
              <a:gd name="connsiteY5" fmla="*/ 2444588 h 2999984"/>
              <a:gd name="connsiteX6" fmla="*/ 1727200 w 3512201"/>
              <a:gd name="connsiteY6" fmla="*/ 2950473 h 2999984"/>
              <a:gd name="connsiteX7" fmla="*/ 879375 w 3512201"/>
              <a:gd name="connsiteY7" fmla="*/ 2741653 h 2999984"/>
              <a:gd name="connsiteX8" fmla="*/ 505885 w 3512201"/>
              <a:gd name="connsiteY8" fmla="*/ 2444587 h 2999984"/>
              <a:gd name="connsiteX9" fmla="*/ 1 w 3512201"/>
              <a:gd name="connsiteY9" fmla="*/ 1223271 h 2999984"/>
              <a:gd name="connsiteX10" fmla="*/ 0 w 3512201"/>
              <a:gd name="connsiteY10" fmla="*/ 1223268 h 2999984"/>
              <a:gd name="connsiteX0" fmla="*/ 0 w 3512201"/>
              <a:gd name="connsiteY0" fmla="*/ 811840 h 2588556"/>
              <a:gd name="connsiteX1" fmla="*/ 877262 w 3512201"/>
              <a:gd name="connsiteY1" fmla="*/ 114300 h 2588556"/>
              <a:gd name="connsiteX2" fmla="*/ 3295316 w 3512201"/>
              <a:gd name="connsiteY2" fmla="*/ 126040 h 2588556"/>
              <a:gd name="connsiteX3" fmla="*/ 3454401 w 3512201"/>
              <a:gd name="connsiteY3" fmla="*/ 811845 h 2588556"/>
              <a:gd name="connsiteX4" fmla="*/ 2948515 w 3512201"/>
              <a:gd name="connsiteY4" fmla="*/ 2033160 h 2588556"/>
              <a:gd name="connsiteX5" fmla="*/ 1727200 w 3512201"/>
              <a:gd name="connsiteY5" fmla="*/ 2539045 h 2588556"/>
              <a:gd name="connsiteX6" fmla="*/ 879375 w 3512201"/>
              <a:gd name="connsiteY6" fmla="*/ 2330225 h 2588556"/>
              <a:gd name="connsiteX7" fmla="*/ 505885 w 3512201"/>
              <a:gd name="connsiteY7" fmla="*/ 2033159 h 2588556"/>
              <a:gd name="connsiteX8" fmla="*/ 1 w 3512201"/>
              <a:gd name="connsiteY8" fmla="*/ 811843 h 2588556"/>
              <a:gd name="connsiteX9" fmla="*/ 0 w 3512201"/>
              <a:gd name="connsiteY9" fmla="*/ 811840 h 2588556"/>
              <a:gd name="connsiteX0" fmla="*/ 1 w 3512201"/>
              <a:gd name="connsiteY0" fmla="*/ 811843 h 2588556"/>
              <a:gd name="connsiteX1" fmla="*/ 877262 w 3512201"/>
              <a:gd name="connsiteY1" fmla="*/ 114300 h 2588556"/>
              <a:gd name="connsiteX2" fmla="*/ 3295316 w 3512201"/>
              <a:gd name="connsiteY2" fmla="*/ 126040 h 2588556"/>
              <a:gd name="connsiteX3" fmla="*/ 3454401 w 3512201"/>
              <a:gd name="connsiteY3" fmla="*/ 811845 h 2588556"/>
              <a:gd name="connsiteX4" fmla="*/ 2948515 w 3512201"/>
              <a:gd name="connsiteY4" fmla="*/ 2033160 h 2588556"/>
              <a:gd name="connsiteX5" fmla="*/ 1727200 w 3512201"/>
              <a:gd name="connsiteY5" fmla="*/ 2539045 h 2588556"/>
              <a:gd name="connsiteX6" fmla="*/ 879375 w 3512201"/>
              <a:gd name="connsiteY6" fmla="*/ 2330225 h 2588556"/>
              <a:gd name="connsiteX7" fmla="*/ 505885 w 3512201"/>
              <a:gd name="connsiteY7" fmla="*/ 2033159 h 2588556"/>
              <a:gd name="connsiteX8" fmla="*/ 1 w 3512201"/>
              <a:gd name="connsiteY8" fmla="*/ 811843 h 2588556"/>
              <a:gd name="connsiteX0" fmla="*/ 93528 w 3099844"/>
              <a:gd name="connsiteY0" fmla="*/ 2033159 h 2588556"/>
              <a:gd name="connsiteX1" fmla="*/ 464905 w 3099844"/>
              <a:gd name="connsiteY1" fmla="*/ 114300 h 2588556"/>
              <a:gd name="connsiteX2" fmla="*/ 2882959 w 3099844"/>
              <a:gd name="connsiteY2" fmla="*/ 126040 h 2588556"/>
              <a:gd name="connsiteX3" fmla="*/ 3042044 w 3099844"/>
              <a:gd name="connsiteY3" fmla="*/ 811845 h 2588556"/>
              <a:gd name="connsiteX4" fmla="*/ 2536158 w 3099844"/>
              <a:gd name="connsiteY4" fmla="*/ 2033160 h 2588556"/>
              <a:gd name="connsiteX5" fmla="*/ 1314843 w 3099844"/>
              <a:gd name="connsiteY5" fmla="*/ 2539045 h 2588556"/>
              <a:gd name="connsiteX6" fmla="*/ 467018 w 3099844"/>
              <a:gd name="connsiteY6" fmla="*/ 2330225 h 2588556"/>
              <a:gd name="connsiteX7" fmla="*/ 93528 w 3099844"/>
              <a:gd name="connsiteY7" fmla="*/ 2033159 h 2588556"/>
              <a:gd name="connsiteX0" fmla="*/ 404770 w 3037596"/>
              <a:gd name="connsiteY0" fmla="*/ 2330225 h 2588556"/>
              <a:gd name="connsiteX1" fmla="*/ 402657 w 3037596"/>
              <a:gd name="connsiteY1" fmla="*/ 114300 h 2588556"/>
              <a:gd name="connsiteX2" fmla="*/ 2820711 w 3037596"/>
              <a:gd name="connsiteY2" fmla="*/ 126040 h 2588556"/>
              <a:gd name="connsiteX3" fmla="*/ 2979796 w 3037596"/>
              <a:gd name="connsiteY3" fmla="*/ 811845 h 2588556"/>
              <a:gd name="connsiteX4" fmla="*/ 2473910 w 3037596"/>
              <a:gd name="connsiteY4" fmla="*/ 2033160 h 2588556"/>
              <a:gd name="connsiteX5" fmla="*/ 1252595 w 3037596"/>
              <a:gd name="connsiteY5" fmla="*/ 2539045 h 2588556"/>
              <a:gd name="connsiteX6" fmla="*/ 404770 w 3037596"/>
              <a:gd name="connsiteY6" fmla="*/ 2330225 h 2588556"/>
              <a:gd name="connsiteX0" fmla="*/ 404770 w 3037596"/>
              <a:gd name="connsiteY0" fmla="*/ 2330225 h 2588556"/>
              <a:gd name="connsiteX1" fmla="*/ 402657 w 3037596"/>
              <a:gd name="connsiteY1" fmla="*/ 114300 h 2588556"/>
              <a:gd name="connsiteX2" fmla="*/ 2820711 w 3037596"/>
              <a:gd name="connsiteY2" fmla="*/ 126040 h 2588556"/>
              <a:gd name="connsiteX3" fmla="*/ 2979796 w 3037596"/>
              <a:gd name="connsiteY3" fmla="*/ 811845 h 2588556"/>
              <a:gd name="connsiteX4" fmla="*/ 2473910 w 3037596"/>
              <a:gd name="connsiteY4" fmla="*/ 2033160 h 2588556"/>
              <a:gd name="connsiteX5" fmla="*/ 1252595 w 3037596"/>
              <a:gd name="connsiteY5" fmla="*/ 2539045 h 2588556"/>
              <a:gd name="connsiteX6" fmla="*/ 404770 w 3037596"/>
              <a:gd name="connsiteY6" fmla="*/ 2330225 h 2588556"/>
              <a:gd name="connsiteX0" fmla="*/ 11070 w 2643896"/>
              <a:gd name="connsiteY0" fmla="*/ 2330225 h 2588556"/>
              <a:gd name="connsiteX1" fmla="*/ 8957 w 2643896"/>
              <a:gd name="connsiteY1" fmla="*/ 114300 h 2588556"/>
              <a:gd name="connsiteX2" fmla="*/ 2427011 w 2643896"/>
              <a:gd name="connsiteY2" fmla="*/ 126040 h 2588556"/>
              <a:gd name="connsiteX3" fmla="*/ 2586096 w 2643896"/>
              <a:gd name="connsiteY3" fmla="*/ 811845 h 2588556"/>
              <a:gd name="connsiteX4" fmla="*/ 2080210 w 2643896"/>
              <a:gd name="connsiteY4" fmla="*/ 2033160 h 2588556"/>
              <a:gd name="connsiteX5" fmla="*/ 858895 w 2643896"/>
              <a:gd name="connsiteY5" fmla="*/ 2539045 h 2588556"/>
              <a:gd name="connsiteX6" fmla="*/ 11070 w 2643896"/>
              <a:gd name="connsiteY6" fmla="*/ 2330225 h 2588556"/>
              <a:gd name="connsiteX0" fmla="*/ 11070 w 2643896"/>
              <a:gd name="connsiteY0" fmla="*/ 2320442 h 2578773"/>
              <a:gd name="connsiteX1" fmla="*/ 8957 w 2643896"/>
              <a:gd name="connsiteY1" fmla="*/ 104517 h 2578773"/>
              <a:gd name="connsiteX2" fmla="*/ 2427011 w 2643896"/>
              <a:gd name="connsiteY2" fmla="*/ 116257 h 2578773"/>
              <a:gd name="connsiteX3" fmla="*/ 2586096 w 2643896"/>
              <a:gd name="connsiteY3" fmla="*/ 802062 h 2578773"/>
              <a:gd name="connsiteX4" fmla="*/ 2080210 w 2643896"/>
              <a:gd name="connsiteY4" fmla="*/ 2023377 h 2578773"/>
              <a:gd name="connsiteX5" fmla="*/ 858895 w 2643896"/>
              <a:gd name="connsiteY5" fmla="*/ 2529262 h 2578773"/>
              <a:gd name="connsiteX6" fmla="*/ 11070 w 2643896"/>
              <a:gd name="connsiteY6" fmla="*/ 2320442 h 2578773"/>
              <a:gd name="connsiteX0" fmla="*/ 11070 w 2643896"/>
              <a:gd name="connsiteY0" fmla="*/ 2215925 h 2474256"/>
              <a:gd name="connsiteX1" fmla="*/ 8957 w 2643896"/>
              <a:gd name="connsiteY1" fmla="*/ 0 h 2474256"/>
              <a:gd name="connsiteX2" fmla="*/ 2427011 w 2643896"/>
              <a:gd name="connsiteY2" fmla="*/ 11740 h 2474256"/>
              <a:gd name="connsiteX3" fmla="*/ 2586096 w 2643896"/>
              <a:gd name="connsiteY3" fmla="*/ 697545 h 2474256"/>
              <a:gd name="connsiteX4" fmla="*/ 2080210 w 2643896"/>
              <a:gd name="connsiteY4" fmla="*/ 1918860 h 2474256"/>
              <a:gd name="connsiteX5" fmla="*/ 858895 w 2643896"/>
              <a:gd name="connsiteY5" fmla="*/ 2424745 h 2474256"/>
              <a:gd name="connsiteX6" fmla="*/ 11070 w 2643896"/>
              <a:gd name="connsiteY6" fmla="*/ 2215925 h 2474256"/>
              <a:gd name="connsiteX0" fmla="*/ 11070 w 2643896"/>
              <a:gd name="connsiteY0" fmla="*/ 2215925 h 2474256"/>
              <a:gd name="connsiteX1" fmla="*/ 8957 w 2643896"/>
              <a:gd name="connsiteY1" fmla="*/ 0 h 2474256"/>
              <a:gd name="connsiteX2" fmla="*/ 2427011 w 2643896"/>
              <a:gd name="connsiteY2" fmla="*/ 11740 h 2474256"/>
              <a:gd name="connsiteX3" fmla="*/ 2586096 w 2643896"/>
              <a:gd name="connsiteY3" fmla="*/ 697545 h 2474256"/>
              <a:gd name="connsiteX4" fmla="*/ 2080210 w 2643896"/>
              <a:gd name="connsiteY4" fmla="*/ 1918860 h 2474256"/>
              <a:gd name="connsiteX5" fmla="*/ 858895 w 2643896"/>
              <a:gd name="connsiteY5" fmla="*/ 2424745 h 2474256"/>
              <a:gd name="connsiteX6" fmla="*/ 11070 w 2643896"/>
              <a:gd name="connsiteY6" fmla="*/ 2215925 h 247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3896" h="2474256">
                <a:moveTo>
                  <a:pt x="11070" y="2215925"/>
                </a:moveTo>
                <a:cubicBezTo>
                  <a:pt x="12189" y="1417165"/>
                  <a:pt x="0" y="646764"/>
                  <a:pt x="8957" y="0"/>
                </a:cubicBezTo>
                <a:lnTo>
                  <a:pt x="2427011" y="11740"/>
                </a:lnTo>
                <a:cubicBezTo>
                  <a:pt x="2511325" y="215293"/>
                  <a:pt x="2643896" y="379692"/>
                  <a:pt x="2586096" y="697545"/>
                </a:cubicBezTo>
                <a:cubicBezTo>
                  <a:pt x="2586096" y="1155627"/>
                  <a:pt x="2404124" y="1594947"/>
                  <a:pt x="2080210" y="1918860"/>
                </a:cubicBezTo>
                <a:cubicBezTo>
                  <a:pt x="1649617" y="2160958"/>
                  <a:pt x="1203752" y="2375234"/>
                  <a:pt x="858895" y="2424745"/>
                </a:cubicBezTo>
                <a:cubicBezTo>
                  <a:pt x="514038" y="2474256"/>
                  <a:pt x="63025" y="2314677"/>
                  <a:pt x="11070" y="2215925"/>
                </a:cubicBezTo>
              </a:path>
            </a:pathLst>
          </a:custGeom>
          <a:gradFill>
            <a:gsLst>
              <a:gs pos="0">
                <a:schemeClr val="bg2">
                  <a:lumMod val="90000"/>
                  <a:alpha val="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4" name="자유형 13"/>
          <p:cNvSpPr/>
          <p:nvPr/>
        </p:nvSpPr>
        <p:spPr>
          <a:xfrm rot="6177926" flipH="1">
            <a:off x="5180785" y="1021451"/>
            <a:ext cx="848385" cy="986354"/>
          </a:xfrm>
          <a:custGeom>
            <a:avLst/>
            <a:gdLst>
              <a:gd name="connsiteX0" fmla="*/ 0 w 914400"/>
              <a:gd name="connsiteY0" fmla="*/ 457200 h 914400"/>
              <a:gd name="connsiteX1" fmla="*/ 133911 w 914400"/>
              <a:gd name="connsiteY1" fmla="*/ 133911 h 914400"/>
              <a:gd name="connsiteX2" fmla="*/ 457201 w 914400"/>
              <a:gd name="connsiteY2" fmla="*/ 1 h 914400"/>
              <a:gd name="connsiteX3" fmla="*/ 780490 w 914400"/>
              <a:gd name="connsiteY3" fmla="*/ 133912 h 914400"/>
              <a:gd name="connsiteX4" fmla="*/ 914400 w 914400"/>
              <a:gd name="connsiteY4" fmla="*/ 457202 h 914400"/>
              <a:gd name="connsiteX5" fmla="*/ 780489 w 914400"/>
              <a:gd name="connsiteY5" fmla="*/ 780491 h 914400"/>
              <a:gd name="connsiteX6" fmla="*/ 457200 w 914400"/>
              <a:gd name="connsiteY6" fmla="*/ 914402 h 914400"/>
              <a:gd name="connsiteX7" fmla="*/ 133911 w 914400"/>
              <a:gd name="connsiteY7" fmla="*/ 780491 h 914400"/>
              <a:gd name="connsiteX8" fmla="*/ 1 w 914400"/>
              <a:gd name="connsiteY8" fmla="*/ 457202 h 914400"/>
              <a:gd name="connsiteX9" fmla="*/ 0 w 914400"/>
              <a:gd name="connsiteY9" fmla="*/ 457200 h 914400"/>
              <a:gd name="connsiteX0" fmla="*/ 76200 w 914401"/>
              <a:gd name="connsiteY0" fmla="*/ 457200 h 914402"/>
              <a:gd name="connsiteX1" fmla="*/ 133911 w 914401"/>
              <a:gd name="connsiteY1" fmla="*/ 133911 h 914402"/>
              <a:gd name="connsiteX2" fmla="*/ 457201 w 914401"/>
              <a:gd name="connsiteY2" fmla="*/ 1 h 914402"/>
              <a:gd name="connsiteX3" fmla="*/ 780490 w 914401"/>
              <a:gd name="connsiteY3" fmla="*/ 133912 h 914402"/>
              <a:gd name="connsiteX4" fmla="*/ 914400 w 914401"/>
              <a:gd name="connsiteY4" fmla="*/ 457202 h 914402"/>
              <a:gd name="connsiteX5" fmla="*/ 780489 w 914401"/>
              <a:gd name="connsiteY5" fmla="*/ 780491 h 914402"/>
              <a:gd name="connsiteX6" fmla="*/ 457200 w 914401"/>
              <a:gd name="connsiteY6" fmla="*/ 914402 h 914402"/>
              <a:gd name="connsiteX7" fmla="*/ 133911 w 914401"/>
              <a:gd name="connsiteY7" fmla="*/ 780491 h 914402"/>
              <a:gd name="connsiteX8" fmla="*/ 1 w 914401"/>
              <a:gd name="connsiteY8" fmla="*/ 457202 h 914402"/>
              <a:gd name="connsiteX9" fmla="*/ 76200 w 914401"/>
              <a:gd name="connsiteY9" fmla="*/ 457200 h 914402"/>
              <a:gd name="connsiteX0" fmla="*/ 16669 w 854870"/>
              <a:gd name="connsiteY0" fmla="*/ 457200 h 914402"/>
              <a:gd name="connsiteX1" fmla="*/ 74380 w 854870"/>
              <a:gd name="connsiteY1" fmla="*/ 133911 h 914402"/>
              <a:gd name="connsiteX2" fmla="*/ 397670 w 854870"/>
              <a:gd name="connsiteY2" fmla="*/ 1 h 914402"/>
              <a:gd name="connsiteX3" fmla="*/ 720959 w 854870"/>
              <a:gd name="connsiteY3" fmla="*/ 133912 h 914402"/>
              <a:gd name="connsiteX4" fmla="*/ 854869 w 854870"/>
              <a:gd name="connsiteY4" fmla="*/ 457202 h 914402"/>
              <a:gd name="connsiteX5" fmla="*/ 720958 w 854870"/>
              <a:gd name="connsiteY5" fmla="*/ 780491 h 914402"/>
              <a:gd name="connsiteX6" fmla="*/ 397669 w 854870"/>
              <a:gd name="connsiteY6" fmla="*/ 914402 h 914402"/>
              <a:gd name="connsiteX7" fmla="*/ 74380 w 854870"/>
              <a:gd name="connsiteY7" fmla="*/ 780491 h 914402"/>
              <a:gd name="connsiteX8" fmla="*/ 1 w 854870"/>
              <a:gd name="connsiteY8" fmla="*/ 581027 h 914402"/>
              <a:gd name="connsiteX9" fmla="*/ 16669 w 854870"/>
              <a:gd name="connsiteY9" fmla="*/ 457200 h 914402"/>
              <a:gd name="connsiteX0" fmla="*/ 16669 w 854870"/>
              <a:gd name="connsiteY0" fmla="*/ 457200 h 866777"/>
              <a:gd name="connsiteX1" fmla="*/ 74380 w 854870"/>
              <a:gd name="connsiteY1" fmla="*/ 133911 h 866777"/>
              <a:gd name="connsiteX2" fmla="*/ 397670 w 854870"/>
              <a:gd name="connsiteY2" fmla="*/ 1 h 866777"/>
              <a:gd name="connsiteX3" fmla="*/ 720959 w 854870"/>
              <a:gd name="connsiteY3" fmla="*/ 133912 h 866777"/>
              <a:gd name="connsiteX4" fmla="*/ 854869 w 854870"/>
              <a:gd name="connsiteY4" fmla="*/ 457202 h 866777"/>
              <a:gd name="connsiteX5" fmla="*/ 720958 w 854870"/>
              <a:gd name="connsiteY5" fmla="*/ 780491 h 866777"/>
              <a:gd name="connsiteX6" fmla="*/ 402432 w 854870"/>
              <a:gd name="connsiteY6" fmla="*/ 866777 h 866777"/>
              <a:gd name="connsiteX7" fmla="*/ 74380 w 854870"/>
              <a:gd name="connsiteY7" fmla="*/ 780491 h 866777"/>
              <a:gd name="connsiteX8" fmla="*/ 1 w 854870"/>
              <a:gd name="connsiteY8" fmla="*/ 581027 h 866777"/>
              <a:gd name="connsiteX9" fmla="*/ 16669 w 854870"/>
              <a:gd name="connsiteY9" fmla="*/ 457200 h 866777"/>
              <a:gd name="connsiteX0" fmla="*/ 16669 w 802483"/>
              <a:gd name="connsiteY0" fmla="*/ 457200 h 866777"/>
              <a:gd name="connsiteX1" fmla="*/ 74380 w 802483"/>
              <a:gd name="connsiteY1" fmla="*/ 133911 h 866777"/>
              <a:gd name="connsiteX2" fmla="*/ 397670 w 802483"/>
              <a:gd name="connsiteY2" fmla="*/ 1 h 866777"/>
              <a:gd name="connsiteX3" fmla="*/ 720959 w 802483"/>
              <a:gd name="connsiteY3" fmla="*/ 133912 h 866777"/>
              <a:gd name="connsiteX4" fmla="*/ 802482 w 802483"/>
              <a:gd name="connsiteY4" fmla="*/ 440533 h 866777"/>
              <a:gd name="connsiteX5" fmla="*/ 720958 w 802483"/>
              <a:gd name="connsiteY5" fmla="*/ 780491 h 866777"/>
              <a:gd name="connsiteX6" fmla="*/ 402432 w 802483"/>
              <a:gd name="connsiteY6" fmla="*/ 866777 h 866777"/>
              <a:gd name="connsiteX7" fmla="*/ 74380 w 802483"/>
              <a:gd name="connsiteY7" fmla="*/ 780491 h 866777"/>
              <a:gd name="connsiteX8" fmla="*/ 1 w 802483"/>
              <a:gd name="connsiteY8" fmla="*/ 581027 h 866777"/>
              <a:gd name="connsiteX9" fmla="*/ 16669 w 802483"/>
              <a:gd name="connsiteY9" fmla="*/ 457200 h 866777"/>
              <a:gd name="connsiteX0" fmla="*/ 16669 w 802483"/>
              <a:gd name="connsiteY0" fmla="*/ 458787 h 868364"/>
              <a:gd name="connsiteX1" fmla="*/ 74380 w 802483"/>
              <a:gd name="connsiteY1" fmla="*/ 135498 h 868364"/>
              <a:gd name="connsiteX2" fmla="*/ 397670 w 802483"/>
              <a:gd name="connsiteY2" fmla="*/ 1588 h 868364"/>
              <a:gd name="connsiteX3" fmla="*/ 687622 w 802483"/>
              <a:gd name="connsiteY3" fmla="*/ 145024 h 868364"/>
              <a:gd name="connsiteX4" fmla="*/ 802482 w 802483"/>
              <a:gd name="connsiteY4" fmla="*/ 442120 h 868364"/>
              <a:gd name="connsiteX5" fmla="*/ 720958 w 802483"/>
              <a:gd name="connsiteY5" fmla="*/ 782078 h 868364"/>
              <a:gd name="connsiteX6" fmla="*/ 402432 w 802483"/>
              <a:gd name="connsiteY6" fmla="*/ 868364 h 868364"/>
              <a:gd name="connsiteX7" fmla="*/ 74380 w 802483"/>
              <a:gd name="connsiteY7" fmla="*/ 782078 h 868364"/>
              <a:gd name="connsiteX8" fmla="*/ 1 w 802483"/>
              <a:gd name="connsiteY8" fmla="*/ 582614 h 868364"/>
              <a:gd name="connsiteX9" fmla="*/ 16669 w 802483"/>
              <a:gd name="connsiteY9" fmla="*/ 458787 h 868364"/>
              <a:gd name="connsiteX0" fmla="*/ 16669 w 802483"/>
              <a:gd name="connsiteY0" fmla="*/ 458787 h 875671"/>
              <a:gd name="connsiteX1" fmla="*/ 74380 w 802483"/>
              <a:gd name="connsiteY1" fmla="*/ 135498 h 875671"/>
              <a:gd name="connsiteX2" fmla="*/ 397670 w 802483"/>
              <a:gd name="connsiteY2" fmla="*/ 1588 h 875671"/>
              <a:gd name="connsiteX3" fmla="*/ 687622 w 802483"/>
              <a:gd name="connsiteY3" fmla="*/ 145024 h 875671"/>
              <a:gd name="connsiteX4" fmla="*/ 802482 w 802483"/>
              <a:gd name="connsiteY4" fmla="*/ 442120 h 875671"/>
              <a:gd name="connsiteX5" fmla="*/ 667232 w 802483"/>
              <a:gd name="connsiteY5" fmla="*/ 738237 h 875671"/>
              <a:gd name="connsiteX6" fmla="*/ 402432 w 802483"/>
              <a:gd name="connsiteY6" fmla="*/ 868364 h 875671"/>
              <a:gd name="connsiteX7" fmla="*/ 74380 w 802483"/>
              <a:gd name="connsiteY7" fmla="*/ 782078 h 875671"/>
              <a:gd name="connsiteX8" fmla="*/ 1 w 802483"/>
              <a:gd name="connsiteY8" fmla="*/ 582614 h 875671"/>
              <a:gd name="connsiteX9" fmla="*/ 16669 w 802483"/>
              <a:gd name="connsiteY9" fmla="*/ 458787 h 875671"/>
              <a:gd name="connsiteX0" fmla="*/ 16669 w 802483"/>
              <a:gd name="connsiteY0" fmla="*/ 458787 h 874313"/>
              <a:gd name="connsiteX1" fmla="*/ 74380 w 802483"/>
              <a:gd name="connsiteY1" fmla="*/ 135498 h 874313"/>
              <a:gd name="connsiteX2" fmla="*/ 397670 w 802483"/>
              <a:gd name="connsiteY2" fmla="*/ 1588 h 874313"/>
              <a:gd name="connsiteX3" fmla="*/ 687622 w 802483"/>
              <a:gd name="connsiteY3" fmla="*/ 145024 h 874313"/>
              <a:gd name="connsiteX4" fmla="*/ 802482 w 802483"/>
              <a:gd name="connsiteY4" fmla="*/ 442120 h 874313"/>
              <a:gd name="connsiteX5" fmla="*/ 667232 w 802483"/>
              <a:gd name="connsiteY5" fmla="*/ 738237 h 874313"/>
              <a:gd name="connsiteX6" fmla="*/ 402432 w 802483"/>
              <a:gd name="connsiteY6" fmla="*/ 868364 h 874313"/>
              <a:gd name="connsiteX7" fmla="*/ 130375 w 802483"/>
              <a:gd name="connsiteY7" fmla="*/ 773933 h 874313"/>
              <a:gd name="connsiteX8" fmla="*/ 1 w 802483"/>
              <a:gd name="connsiteY8" fmla="*/ 582614 h 874313"/>
              <a:gd name="connsiteX9" fmla="*/ 16669 w 802483"/>
              <a:gd name="connsiteY9" fmla="*/ 458787 h 874313"/>
              <a:gd name="connsiteX0" fmla="*/ 5789 w 791603"/>
              <a:gd name="connsiteY0" fmla="*/ 458787 h 874313"/>
              <a:gd name="connsiteX1" fmla="*/ 63500 w 791603"/>
              <a:gd name="connsiteY1" fmla="*/ 135498 h 874313"/>
              <a:gd name="connsiteX2" fmla="*/ 386790 w 791603"/>
              <a:gd name="connsiteY2" fmla="*/ 1588 h 874313"/>
              <a:gd name="connsiteX3" fmla="*/ 676742 w 791603"/>
              <a:gd name="connsiteY3" fmla="*/ 145024 h 874313"/>
              <a:gd name="connsiteX4" fmla="*/ 791602 w 791603"/>
              <a:gd name="connsiteY4" fmla="*/ 442120 h 874313"/>
              <a:gd name="connsiteX5" fmla="*/ 656352 w 791603"/>
              <a:gd name="connsiteY5" fmla="*/ 738237 h 874313"/>
              <a:gd name="connsiteX6" fmla="*/ 391552 w 791603"/>
              <a:gd name="connsiteY6" fmla="*/ 868364 h 874313"/>
              <a:gd name="connsiteX7" fmla="*/ 119495 w 791603"/>
              <a:gd name="connsiteY7" fmla="*/ 773933 h 874313"/>
              <a:gd name="connsiteX8" fmla="*/ 40297 w 791603"/>
              <a:gd name="connsiteY8" fmla="*/ 567547 h 874313"/>
              <a:gd name="connsiteX9" fmla="*/ 5789 w 791603"/>
              <a:gd name="connsiteY9" fmla="*/ 458787 h 874313"/>
              <a:gd name="connsiteX0" fmla="*/ 39387 w 784884"/>
              <a:gd name="connsiteY0" fmla="*/ 369060 h 874313"/>
              <a:gd name="connsiteX1" fmla="*/ 56781 w 784884"/>
              <a:gd name="connsiteY1" fmla="*/ 135498 h 874313"/>
              <a:gd name="connsiteX2" fmla="*/ 380071 w 784884"/>
              <a:gd name="connsiteY2" fmla="*/ 1588 h 874313"/>
              <a:gd name="connsiteX3" fmla="*/ 670023 w 784884"/>
              <a:gd name="connsiteY3" fmla="*/ 145024 h 874313"/>
              <a:gd name="connsiteX4" fmla="*/ 784883 w 784884"/>
              <a:gd name="connsiteY4" fmla="*/ 442120 h 874313"/>
              <a:gd name="connsiteX5" fmla="*/ 649633 w 784884"/>
              <a:gd name="connsiteY5" fmla="*/ 738237 h 874313"/>
              <a:gd name="connsiteX6" fmla="*/ 384833 w 784884"/>
              <a:gd name="connsiteY6" fmla="*/ 868364 h 874313"/>
              <a:gd name="connsiteX7" fmla="*/ 112776 w 784884"/>
              <a:gd name="connsiteY7" fmla="*/ 773933 h 874313"/>
              <a:gd name="connsiteX8" fmla="*/ 33578 w 784884"/>
              <a:gd name="connsiteY8" fmla="*/ 567547 h 874313"/>
              <a:gd name="connsiteX9" fmla="*/ 39387 w 784884"/>
              <a:gd name="connsiteY9" fmla="*/ 369060 h 874313"/>
              <a:gd name="connsiteX0" fmla="*/ 5810 w 751307"/>
              <a:gd name="connsiteY0" fmla="*/ 368237 h 873490"/>
              <a:gd name="connsiteX1" fmla="*/ 135805 w 751307"/>
              <a:gd name="connsiteY1" fmla="*/ 148794 h 873490"/>
              <a:gd name="connsiteX2" fmla="*/ 346494 w 751307"/>
              <a:gd name="connsiteY2" fmla="*/ 765 h 873490"/>
              <a:gd name="connsiteX3" fmla="*/ 636446 w 751307"/>
              <a:gd name="connsiteY3" fmla="*/ 144201 h 873490"/>
              <a:gd name="connsiteX4" fmla="*/ 751306 w 751307"/>
              <a:gd name="connsiteY4" fmla="*/ 441297 h 873490"/>
              <a:gd name="connsiteX5" fmla="*/ 616056 w 751307"/>
              <a:gd name="connsiteY5" fmla="*/ 737414 h 873490"/>
              <a:gd name="connsiteX6" fmla="*/ 351256 w 751307"/>
              <a:gd name="connsiteY6" fmla="*/ 867541 h 873490"/>
              <a:gd name="connsiteX7" fmla="*/ 79199 w 751307"/>
              <a:gd name="connsiteY7" fmla="*/ 773110 h 873490"/>
              <a:gd name="connsiteX8" fmla="*/ 1 w 751307"/>
              <a:gd name="connsiteY8" fmla="*/ 566724 h 873490"/>
              <a:gd name="connsiteX9" fmla="*/ 5810 w 751307"/>
              <a:gd name="connsiteY9" fmla="*/ 368237 h 87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1307" h="873490">
                <a:moveTo>
                  <a:pt x="5810" y="368237"/>
                </a:moveTo>
                <a:cubicBezTo>
                  <a:pt x="5810" y="246980"/>
                  <a:pt x="79024" y="210039"/>
                  <a:pt x="135805" y="148794"/>
                </a:cubicBezTo>
                <a:cubicBezTo>
                  <a:pt x="192586" y="87549"/>
                  <a:pt x="263054" y="1530"/>
                  <a:pt x="346494" y="765"/>
                </a:cubicBezTo>
                <a:cubicBezTo>
                  <a:pt x="429934" y="0"/>
                  <a:pt x="568977" y="70779"/>
                  <a:pt x="636446" y="144201"/>
                </a:cubicBezTo>
                <a:cubicBezTo>
                  <a:pt x="703915" y="217623"/>
                  <a:pt x="751307" y="320040"/>
                  <a:pt x="751306" y="441297"/>
                </a:cubicBezTo>
                <a:cubicBezTo>
                  <a:pt x="751306" y="562554"/>
                  <a:pt x="682731" y="666373"/>
                  <a:pt x="616056" y="737414"/>
                </a:cubicBezTo>
                <a:cubicBezTo>
                  <a:pt x="549381" y="808455"/>
                  <a:pt x="440732" y="861592"/>
                  <a:pt x="351256" y="867541"/>
                </a:cubicBezTo>
                <a:cubicBezTo>
                  <a:pt x="261780" y="873490"/>
                  <a:pt x="137741" y="823246"/>
                  <a:pt x="79199" y="773110"/>
                </a:cubicBezTo>
                <a:cubicBezTo>
                  <a:pt x="20657" y="722974"/>
                  <a:pt x="0" y="687981"/>
                  <a:pt x="1" y="566724"/>
                </a:cubicBezTo>
                <a:cubicBezTo>
                  <a:pt x="1" y="566723"/>
                  <a:pt x="5810" y="368238"/>
                  <a:pt x="5810" y="368237"/>
                </a:cubicBezTo>
              </a:path>
            </a:pathLst>
          </a:custGeom>
          <a:gradFill>
            <a:gsLst>
              <a:gs pos="0">
                <a:schemeClr val="tx2">
                  <a:lumMod val="90000"/>
                </a:schemeClr>
              </a:gs>
              <a:gs pos="100000">
                <a:schemeClr val="tx2">
                  <a:alpha val="36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8" name="자유형 17"/>
          <p:cNvSpPr/>
          <p:nvPr/>
        </p:nvSpPr>
        <p:spPr>
          <a:xfrm rot="715747">
            <a:off x="1600200" y="1066800"/>
            <a:ext cx="2183688" cy="1652470"/>
          </a:xfrm>
          <a:custGeom>
            <a:avLst/>
            <a:gdLst>
              <a:gd name="connsiteX0" fmla="*/ 0 w 1828800"/>
              <a:gd name="connsiteY0" fmla="*/ 914400 h 1828800"/>
              <a:gd name="connsiteX1" fmla="*/ 267822 w 1828800"/>
              <a:gd name="connsiteY1" fmla="*/ 267822 h 1828800"/>
              <a:gd name="connsiteX2" fmla="*/ 914401 w 1828800"/>
              <a:gd name="connsiteY2" fmla="*/ 1 h 1828800"/>
              <a:gd name="connsiteX3" fmla="*/ 1560979 w 1828800"/>
              <a:gd name="connsiteY3" fmla="*/ 267823 h 1828800"/>
              <a:gd name="connsiteX4" fmla="*/ 1828800 w 1828800"/>
              <a:gd name="connsiteY4" fmla="*/ 914402 h 1828800"/>
              <a:gd name="connsiteX5" fmla="*/ 1560978 w 1828800"/>
              <a:gd name="connsiteY5" fmla="*/ 1560981 h 1828800"/>
              <a:gd name="connsiteX6" fmla="*/ 914399 w 1828800"/>
              <a:gd name="connsiteY6" fmla="*/ 1828802 h 1828800"/>
              <a:gd name="connsiteX7" fmla="*/ 267821 w 1828800"/>
              <a:gd name="connsiteY7" fmla="*/ 1560980 h 1828800"/>
              <a:gd name="connsiteX8" fmla="*/ 0 w 1828800"/>
              <a:gd name="connsiteY8" fmla="*/ 914401 h 1828800"/>
              <a:gd name="connsiteX9" fmla="*/ 0 w 1828800"/>
              <a:gd name="connsiteY9" fmla="*/ 914400 h 1828800"/>
              <a:gd name="connsiteX0" fmla="*/ 0 w 1828800"/>
              <a:gd name="connsiteY0" fmla="*/ 914399 h 1828802"/>
              <a:gd name="connsiteX1" fmla="*/ 267822 w 1828800"/>
              <a:gd name="connsiteY1" fmla="*/ 267821 h 1828802"/>
              <a:gd name="connsiteX2" fmla="*/ 914401 w 1828800"/>
              <a:gd name="connsiteY2" fmla="*/ 0 h 1828802"/>
              <a:gd name="connsiteX3" fmla="*/ 1560979 w 1828800"/>
              <a:gd name="connsiteY3" fmla="*/ 267822 h 1828802"/>
              <a:gd name="connsiteX4" fmla="*/ 1828800 w 1828800"/>
              <a:gd name="connsiteY4" fmla="*/ 914401 h 1828802"/>
              <a:gd name="connsiteX5" fmla="*/ 1560978 w 1828800"/>
              <a:gd name="connsiteY5" fmla="*/ 1560980 h 1828802"/>
              <a:gd name="connsiteX6" fmla="*/ 914399 w 1828800"/>
              <a:gd name="connsiteY6" fmla="*/ 1828801 h 1828802"/>
              <a:gd name="connsiteX7" fmla="*/ 267821 w 1828800"/>
              <a:gd name="connsiteY7" fmla="*/ 1560979 h 1828802"/>
              <a:gd name="connsiteX8" fmla="*/ 0 w 1828800"/>
              <a:gd name="connsiteY8" fmla="*/ 914400 h 1828802"/>
              <a:gd name="connsiteX9" fmla="*/ 0 w 1828800"/>
              <a:gd name="connsiteY9" fmla="*/ 914399 h 1828802"/>
              <a:gd name="connsiteX0" fmla="*/ 0 w 1828800"/>
              <a:gd name="connsiteY0" fmla="*/ 914399 h 1828802"/>
              <a:gd name="connsiteX1" fmla="*/ 267822 w 1828800"/>
              <a:gd name="connsiteY1" fmla="*/ 267821 h 1828802"/>
              <a:gd name="connsiteX2" fmla="*/ 914401 w 1828800"/>
              <a:gd name="connsiteY2" fmla="*/ 0 h 1828802"/>
              <a:gd name="connsiteX3" fmla="*/ 1560979 w 1828800"/>
              <a:gd name="connsiteY3" fmla="*/ 267822 h 1828802"/>
              <a:gd name="connsiteX4" fmla="*/ 1828800 w 1828800"/>
              <a:gd name="connsiteY4" fmla="*/ 914401 h 1828802"/>
              <a:gd name="connsiteX5" fmla="*/ 1560978 w 1828800"/>
              <a:gd name="connsiteY5" fmla="*/ 1560980 h 1828802"/>
              <a:gd name="connsiteX6" fmla="*/ 914399 w 1828800"/>
              <a:gd name="connsiteY6" fmla="*/ 1828801 h 1828802"/>
              <a:gd name="connsiteX7" fmla="*/ 267821 w 1828800"/>
              <a:gd name="connsiteY7" fmla="*/ 1560979 h 1828802"/>
              <a:gd name="connsiteX8" fmla="*/ 0 w 1828800"/>
              <a:gd name="connsiteY8" fmla="*/ 914400 h 1828802"/>
              <a:gd name="connsiteX9" fmla="*/ 0 w 1828800"/>
              <a:gd name="connsiteY9" fmla="*/ 914399 h 1828802"/>
              <a:gd name="connsiteX0" fmla="*/ 65686 w 1894486"/>
              <a:gd name="connsiteY0" fmla="*/ 914399 h 1828802"/>
              <a:gd name="connsiteX1" fmla="*/ 333508 w 1894486"/>
              <a:gd name="connsiteY1" fmla="*/ 267821 h 1828802"/>
              <a:gd name="connsiteX2" fmla="*/ 980087 w 1894486"/>
              <a:gd name="connsiteY2" fmla="*/ 0 h 1828802"/>
              <a:gd name="connsiteX3" fmla="*/ 1626665 w 1894486"/>
              <a:gd name="connsiteY3" fmla="*/ 267822 h 1828802"/>
              <a:gd name="connsiteX4" fmla="*/ 1894486 w 1894486"/>
              <a:gd name="connsiteY4" fmla="*/ 914401 h 1828802"/>
              <a:gd name="connsiteX5" fmla="*/ 1626664 w 1894486"/>
              <a:gd name="connsiteY5" fmla="*/ 1560980 h 1828802"/>
              <a:gd name="connsiteX6" fmla="*/ 980085 w 1894486"/>
              <a:gd name="connsiteY6" fmla="*/ 1828801 h 1828802"/>
              <a:gd name="connsiteX7" fmla="*/ 333507 w 1894486"/>
              <a:gd name="connsiteY7" fmla="*/ 1560979 h 1828802"/>
              <a:gd name="connsiteX8" fmla="*/ 65686 w 1894486"/>
              <a:gd name="connsiteY8" fmla="*/ 914400 h 1828802"/>
              <a:gd name="connsiteX9" fmla="*/ 65686 w 1894486"/>
              <a:gd name="connsiteY9" fmla="*/ 914399 h 1828802"/>
              <a:gd name="connsiteX0" fmla="*/ 65686 w 1894486"/>
              <a:gd name="connsiteY0" fmla="*/ 914399 h 1854201"/>
              <a:gd name="connsiteX1" fmla="*/ 333508 w 1894486"/>
              <a:gd name="connsiteY1" fmla="*/ 267821 h 1854201"/>
              <a:gd name="connsiteX2" fmla="*/ 980087 w 1894486"/>
              <a:gd name="connsiteY2" fmla="*/ 0 h 1854201"/>
              <a:gd name="connsiteX3" fmla="*/ 1626665 w 1894486"/>
              <a:gd name="connsiteY3" fmla="*/ 267822 h 1854201"/>
              <a:gd name="connsiteX4" fmla="*/ 1894486 w 1894486"/>
              <a:gd name="connsiteY4" fmla="*/ 914401 h 1854201"/>
              <a:gd name="connsiteX5" fmla="*/ 1626664 w 1894486"/>
              <a:gd name="connsiteY5" fmla="*/ 1560980 h 1854201"/>
              <a:gd name="connsiteX6" fmla="*/ 980085 w 1894486"/>
              <a:gd name="connsiteY6" fmla="*/ 1828801 h 1854201"/>
              <a:gd name="connsiteX7" fmla="*/ 333507 w 1894486"/>
              <a:gd name="connsiteY7" fmla="*/ 1408579 h 1854201"/>
              <a:gd name="connsiteX8" fmla="*/ 65686 w 1894486"/>
              <a:gd name="connsiteY8" fmla="*/ 914400 h 1854201"/>
              <a:gd name="connsiteX9" fmla="*/ 65686 w 1894486"/>
              <a:gd name="connsiteY9" fmla="*/ 914399 h 1854201"/>
              <a:gd name="connsiteX0" fmla="*/ 65686 w 1894486"/>
              <a:gd name="connsiteY0" fmla="*/ 914399 h 1830271"/>
              <a:gd name="connsiteX1" fmla="*/ 333508 w 1894486"/>
              <a:gd name="connsiteY1" fmla="*/ 267821 h 1830271"/>
              <a:gd name="connsiteX2" fmla="*/ 980087 w 1894486"/>
              <a:gd name="connsiteY2" fmla="*/ 0 h 1830271"/>
              <a:gd name="connsiteX3" fmla="*/ 1626665 w 1894486"/>
              <a:gd name="connsiteY3" fmla="*/ 267822 h 1830271"/>
              <a:gd name="connsiteX4" fmla="*/ 1894486 w 1894486"/>
              <a:gd name="connsiteY4" fmla="*/ 914401 h 1830271"/>
              <a:gd name="connsiteX5" fmla="*/ 1626664 w 1894486"/>
              <a:gd name="connsiteY5" fmla="*/ 1560980 h 1830271"/>
              <a:gd name="connsiteX6" fmla="*/ 980085 w 1894486"/>
              <a:gd name="connsiteY6" fmla="*/ 1828801 h 1830271"/>
              <a:gd name="connsiteX7" fmla="*/ 394467 w 1894486"/>
              <a:gd name="connsiteY7" fmla="*/ 1569802 h 1830271"/>
              <a:gd name="connsiteX8" fmla="*/ 65686 w 1894486"/>
              <a:gd name="connsiteY8" fmla="*/ 914400 h 1830271"/>
              <a:gd name="connsiteX9" fmla="*/ 65686 w 1894486"/>
              <a:gd name="connsiteY9" fmla="*/ 914399 h 18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4486" h="1830271">
                <a:moveTo>
                  <a:pt x="65686" y="914399"/>
                </a:moveTo>
                <a:cubicBezTo>
                  <a:pt x="65686" y="671885"/>
                  <a:pt x="0" y="551599"/>
                  <a:pt x="333508" y="267821"/>
                </a:cubicBezTo>
                <a:cubicBezTo>
                  <a:pt x="504992" y="96338"/>
                  <a:pt x="737573" y="0"/>
                  <a:pt x="980087" y="0"/>
                </a:cubicBezTo>
                <a:cubicBezTo>
                  <a:pt x="1222601" y="0"/>
                  <a:pt x="1455182" y="96339"/>
                  <a:pt x="1626665" y="267822"/>
                </a:cubicBezTo>
                <a:cubicBezTo>
                  <a:pt x="1769272" y="522725"/>
                  <a:pt x="1894486" y="671887"/>
                  <a:pt x="1894486" y="914401"/>
                </a:cubicBezTo>
                <a:cubicBezTo>
                  <a:pt x="1894486" y="1156915"/>
                  <a:pt x="1798148" y="1389496"/>
                  <a:pt x="1626664" y="1560980"/>
                </a:cubicBezTo>
                <a:cubicBezTo>
                  <a:pt x="1354918" y="1694764"/>
                  <a:pt x="1185451" y="1827331"/>
                  <a:pt x="980085" y="1828801"/>
                </a:cubicBezTo>
                <a:cubicBezTo>
                  <a:pt x="774719" y="1830271"/>
                  <a:pt x="565950" y="1741285"/>
                  <a:pt x="394467" y="1569802"/>
                </a:cubicBezTo>
                <a:cubicBezTo>
                  <a:pt x="222984" y="1398319"/>
                  <a:pt x="65686" y="1156914"/>
                  <a:pt x="65686" y="914400"/>
                </a:cubicBezTo>
                <a:lnTo>
                  <a:pt x="65686" y="914399"/>
                </a:lnTo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  <a:alpha val="2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2" name="자유형 11"/>
          <p:cNvSpPr/>
          <p:nvPr/>
        </p:nvSpPr>
        <p:spPr>
          <a:xfrm rot="3498807">
            <a:off x="8159428" y="2952978"/>
            <a:ext cx="802483" cy="875671"/>
          </a:xfrm>
          <a:custGeom>
            <a:avLst/>
            <a:gdLst>
              <a:gd name="connsiteX0" fmla="*/ 0 w 914400"/>
              <a:gd name="connsiteY0" fmla="*/ 457200 h 914400"/>
              <a:gd name="connsiteX1" fmla="*/ 133911 w 914400"/>
              <a:gd name="connsiteY1" fmla="*/ 133911 h 914400"/>
              <a:gd name="connsiteX2" fmla="*/ 457201 w 914400"/>
              <a:gd name="connsiteY2" fmla="*/ 1 h 914400"/>
              <a:gd name="connsiteX3" fmla="*/ 780490 w 914400"/>
              <a:gd name="connsiteY3" fmla="*/ 133912 h 914400"/>
              <a:gd name="connsiteX4" fmla="*/ 914400 w 914400"/>
              <a:gd name="connsiteY4" fmla="*/ 457202 h 914400"/>
              <a:gd name="connsiteX5" fmla="*/ 780489 w 914400"/>
              <a:gd name="connsiteY5" fmla="*/ 780491 h 914400"/>
              <a:gd name="connsiteX6" fmla="*/ 457200 w 914400"/>
              <a:gd name="connsiteY6" fmla="*/ 914402 h 914400"/>
              <a:gd name="connsiteX7" fmla="*/ 133911 w 914400"/>
              <a:gd name="connsiteY7" fmla="*/ 780491 h 914400"/>
              <a:gd name="connsiteX8" fmla="*/ 1 w 914400"/>
              <a:gd name="connsiteY8" fmla="*/ 457202 h 914400"/>
              <a:gd name="connsiteX9" fmla="*/ 0 w 914400"/>
              <a:gd name="connsiteY9" fmla="*/ 457200 h 914400"/>
              <a:gd name="connsiteX0" fmla="*/ 76200 w 914401"/>
              <a:gd name="connsiteY0" fmla="*/ 457200 h 914402"/>
              <a:gd name="connsiteX1" fmla="*/ 133911 w 914401"/>
              <a:gd name="connsiteY1" fmla="*/ 133911 h 914402"/>
              <a:gd name="connsiteX2" fmla="*/ 457201 w 914401"/>
              <a:gd name="connsiteY2" fmla="*/ 1 h 914402"/>
              <a:gd name="connsiteX3" fmla="*/ 780490 w 914401"/>
              <a:gd name="connsiteY3" fmla="*/ 133912 h 914402"/>
              <a:gd name="connsiteX4" fmla="*/ 914400 w 914401"/>
              <a:gd name="connsiteY4" fmla="*/ 457202 h 914402"/>
              <a:gd name="connsiteX5" fmla="*/ 780489 w 914401"/>
              <a:gd name="connsiteY5" fmla="*/ 780491 h 914402"/>
              <a:gd name="connsiteX6" fmla="*/ 457200 w 914401"/>
              <a:gd name="connsiteY6" fmla="*/ 914402 h 914402"/>
              <a:gd name="connsiteX7" fmla="*/ 133911 w 914401"/>
              <a:gd name="connsiteY7" fmla="*/ 780491 h 914402"/>
              <a:gd name="connsiteX8" fmla="*/ 1 w 914401"/>
              <a:gd name="connsiteY8" fmla="*/ 457202 h 914402"/>
              <a:gd name="connsiteX9" fmla="*/ 76200 w 914401"/>
              <a:gd name="connsiteY9" fmla="*/ 457200 h 914402"/>
              <a:gd name="connsiteX0" fmla="*/ 16669 w 854870"/>
              <a:gd name="connsiteY0" fmla="*/ 457200 h 914402"/>
              <a:gd name="connsiteX1" fmla="*/ 74380 w 854870"/>
              <a:gd name="connsiteY1" fmla="*/ 133911 h 914402"/>
              <a:gd name="connsiteX2" fmla="*/ 397670 w 854870"/>
              <a:gd name="connsiteY2" fmla="*/ 1 h 914402"/>
              <a:gd name="connsiteX3" fmla="*/ 720959 w 854870"/>
              <a:gd name="connsiteY3" fmla="*/ 133912 h 914402"/>
              <a:gd name="connsiteX4" fmla="*/ 854869 w 854870"/>
              <a:gd name="connsiteY4" fmla="*/ 457202 h 914402"/>
              <a:gd name="connsiteX5" fmla="*/ 720958 w 854870"/>
              <a:gd name="connsiteY5" fmla="*/ 780491 h 914402"/>
              <a:gd name="connsiteX6" fmla="*/ 397669 w 854870"/>
              <a:gd name="connsiteY6" fmla="*/ 914402 h 914402"/>
              <a:gd name="connsiteX7" fmla="*/ 74380 w 854870"/>
              <a:gd name="connsiteY7" fmla="*/ 780491 h 914402"/>
              <a:gd name="connsiteX8" fmla="*/ 1 w 854870"/>
              <a:gd name="connsiteY8" fmla="*/ 581027 h 914402"/>
              <a:gd name="connsiteX9" fmla="*/ 16669 w 854870"/>
              <a:gd name="connsiteY9" fmla="*/ 457200 h 914402"/>
              <a:gd name="connsiteX0" fmla="*/ 16669 w 854870"/>
              <a:gd name="connsiteY0" fmla="*/ 457200 h 866777"/>
              <a:gd name="connsiteX1" fmla="*/ 74380 w 854870"/>
              <a:gd name="connsiteY1" fmla="*/ 133911 h 866777"/>
              <a:gd name="connsiteX2" fmla="*/ 397670 w 854870"/>
              <a:gd name="connsiteY2" fmla="*/ 1 h 866777"/>
              <a:gd name="connsiteX3" fmla="*/ 720959 w 854870"/>
              <a:gd name="connsiteY3" fmla="*/ 133912 h 866777"/>
              <a:gd name="connsiteX4" fmla="*/ 854869 w 854870"/>
              <a:gd name="connsiteY4" fmla="*/ 457202 h 866777"/>
              <a:gd name="connsiteX5" fmla="*/ 720958 w 854870"/>
              <a:gd name="connsiteY5" fmla="*/ 780491 h 866777"/>
              <a:gd name="connsiteX6" fmla="*/ 402432 w 854870"/>
              <a:gd name="connsiteY6" fmla="*/ 866777 h 866777"/>
              <a:gd name="connsiteX7" fmla="*/ 74380 w 854870"/>
              <a:gd name="connsiteY7" fmla="*/ 780491 h 866777"/>
              <a:gd name="connsiteX8" fmla="*/ 1 w 854870"/>
              <a:gd name="connsiteY8" fmla="*/ 581027 h 866777"/>
              <a:gd name="connsiteX9" fmla="*/ 16669 w 854870"/>
              <a:gd name="connsiteY9" fmla="*/ 457200 h 866777"/>
              <a:gd name="connsiteX0" fmla="*/ 16669 w 802483"/>
              <a:gd name="connsiteY0" fmla="*/ 457200 h 866777"/>
              <a:gd name="connsiteX1" fmla="*/ 74380 w 802483"/>
              <a:gd name="connsiteY1" fmla="*/ 133911 h 866777"/>
              <a:gd name="connsiteX2" fmla="*/ 397670 w 802483"/>
              <a:gd name="connsiteY2" fmla="*/ 1 h 866777"/>
              <a:gd name="connsiteX3" fmla="*/ 720959 w 802483"/>
              <a:gd name="connsiteY3" fmla="*/ 133912 h 866777"/>
              <a:gd name="connsiteX4" fmla="*/ 802482 w 802483"/>
              <a:gd name="connsiteY4" fmla="*/ 440533 h 866777"/>
              <a:gd name="connsiteX5" fmla="*/ 720958 w 802483"/>
              <a:gd name="connsiteY5" fmla="*/ 780491 h 866777"/>
              <a:gd name="connsiteX6" fmla="*/ 402432 w 802483"/>
              <a:gd name="connsiteY6" fmla="*/ 866777 h 866777"/>
              <a:gd name="connsiteX7" fmla="*/ 74380 w 802483"/>
              <a:gd name="connsiteY7" fmla="*/ 780491 h 866777"/>
              <a:gd name="connsiteX8" fmla="*/ 1 w 802483"/>
              <a:gd name="connsiteY8" fmla="*/ 581027 h 866777"/>
              <a:gd name="connsiteX9" fmla="*/ 16669 w 802483"/>
              <a:gd name="connsiteY9" fmla="*/ 457200 h 866777"/>
              <a:gd name="connsiteX0" fmla="*/ 16669 w 802483"/>
              <a:gd name="connsiteY0" fmla="*/ 458787 h 868364"/>
              <a:gd name="connsiteX1" fmla="*/ 74380 w 802483"/>
              <a:gd name="connsiteY1" fmla="*/ 135498 h 868364"/>
              <a:gd name="connsiteX2" fmla="*/ 397670 w 802483"/>
              <a:gd name="connsiteY2" fmla="*/ 1588 h 868364"/>
              <a:gd name="connsiteX3" fmla="*/ 687622 w 802483"/>
              <a:gd name="connsiteY3" fmla="*/ 145024 h 868364"/>
              <a:gd name="connsiteX4" fmla="*/ 802482 w 802483"/>
              <a:gd name="connsiteY4" fmla="*/ 442120 h 868364"/>
              <a:gd name="connsiteX5" fmla="*/ 720958 w 802483"/>
              <a:gd name="connsiteY5" fmla="*/ 782078 h 868364"/>
              <a:gd name="connsiteX6" fmla="*/ 402432 w 802483"/>
              <a:gd name="connsiteY6" fmla="*/ 868364 h 868364"/>
              <a:gd name="connsiteX7" fmla="*/ 74380 w 802483"/>
              <a:gd name="connsiteY7" fmla="*/ 782078 h 868364"/>
              <a:gd name="connsiteX8" fmla="*/ 1 w 802483"/>
              <a:gd name="connsiteY8" fmla="*/ 582614 h 868364"/>
              <a:gd name="connsiteX9" fmla="*/ 16669 w 802483"/>
              <a:gd name="connsiteY9" fmla="*/ 458787 h 868364"/>
              <a:gd name="connsiteX0" fmla="*/ 16669 w 802483"/>
              <a:gd name="connsiteY0" fmla="*/ 458787 h 875671"/>
              <a:gd name="connsiteX1" fmla="*/ 74380 w 802483"/>
              <a:gd name="connsiteY1" fmla="*/ 135498 h 875671"/>
              <a:gd name="connsiteX2" fmla="*/ 397670 w 802483"/>
              <a:gd name="connsiteY2" fmla="*/ 1588 h 875671"/>
              <a:gd name="connsiteX3" fmla="*/ 687622 w 802483"/>
              <a:gd name="connsiteY3" fmla="*/ 145024 h 875671"/>
              <a:gd name="connsiteX4" fmla="*/ 802482 w 802483"/>
              <a:gd name="connsiteY4" fmla="*/ 442120 h 875671"/>
              <a:gd name="connsiteX5" fmla="*/ 667232 w 802483"/>
              <a:gd name="connsiteY5" fmla="*/ 738237 h 875671"/>
              <a:gd name="connsiteX6" fmla="*/ 402432 w 802483"/>
              <a:gd name="connsiteY6" fmla="*/ 868364 h 875671"/>
              <a:gd name="connsiteX7" fmla="*/ 74380 w 802483"/>
              <a:gd name="connsiteY7" fmla="*/ 782078 h 875671"/>
              <a:gd name="connsiteX8" fmla="*/ 1 w 802483"/>
              <a:gd name="connsiteY8" fmla="*/ 582614 h 875671"/>
              <a:gd name="connsiteX9" fmla="*/ 16669 w 802483"/>
              <a:gd name="connsiteY9" fmla="*/ 458787 h 875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2483" h="875671">
                <a:moveTo>
                  <a:pt x="16669" y="458787"/>
                </a:moveTo>
                <a:cubicBezTo>
                  <a:pt x="16669" y="337530"/>
                  <a:pt x="10880" y="211698"/>
                  <a:pt x="74380" y="135498"/>
                </a:cubicBezTo>
                <a:cubicBezTo>
                  <a:pt x="137880" y="59298"/>
                  <a:pt x="295463" y="0"/>
                  <a:pt x="397670" y="1588"/>
                </a:cubicBezTo>
                <a:cubicBezTo>
                  <a:pt x="499877" y="3176"/>
                  <a:pt x="620153" y="71602"/>
                  <a:pt x="687622" y="145024"/>
                </a:cubicBezTo>
                <a:cubicBezTo>
                  <a:pt x="755091" y="218446"/>
                  <a:pt x="802483" y="320863"/>
                  <a:pt x="802482" y="442120"/>
                </a:cubicBezTo>
                <a:cubicBezTo>
                  <a:pt x="802482" y="563377"/>
                  <a:pt x="733907" y="667196"/>
                  <a:pt x="667232" y="738237"/>
                </a:cubicBezTo>
                <a:cubicBezTo>
                  <a:pt x="600557" y="809278"/>
                  <a:pt x="501240" y="861057"/>
                  <a:pt x="402432" y="868364"/>
                </a:cubicBezTo>
                <a:cubicBezTo>
                  <a:pt x="303624" y="875671"/>
                  <a:pt x="141452" y="829703"/>
                  <a:pt x="74380" y="782078"/>
                </a:cubicBezTo>
                <a:cubicBezTo>
                  <a:pt x="7308" y="734453"/>
                  <a:pt x="0" y="703871"/>
                  <a:pt x="1" y="582614"/>
                </a:cubicBezTo>
                <a:cubicBezTo>
                  <a:pt x="1" y="582613"/>
                  <a:pt x="16669" y="458788"/>
                  <a:pt x="16669" y="458787"/>
                </a:cubicBezTo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  <a:alpha val="2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pic>
        <p:nvPicPr>
          <p:cNvPr id="2050" name="Picture 10" descr="라인"/>
          <p:cNvPicPr>
            <a:picLocks noChangeAspect="1" noChangeArrowheads="1"/>
          </p:cNvPicPr>
          <p:nvPr/>
        </p:nvPicPr>
        <p:blipFill rotWithShape="1">
          <a:blip r:embed="rId2">
            <a:alphaModFix/>
            <a:lum/>
          </a:blip>
          <a:srcRect/>
          <a:stretch>
            <a:fillRect/>
          </a:stretch>
        </p:blipFill>
        <p:spPr>
          <a:xfrm>
            <a:off x="0" y="6486525"/>
            <a:ext cx="9144000" cy="37147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0" name="자유형 19"/>
          <p:cNvSpPr/>
          <p:nvPr/>
        </p:nvSpPr>
        <p:spPr>
          <a:xfrm rot="3498807">
            <a:off x="4363963" y="1075058"/>
            <a:ext cx="1065386" cy="1326864"/>
          </a:xfrm>
          <a:custGeom>
            <a:avLst/>
            <a:gdLst>
              <a:gd name="connsiteX0" fmla="*/ 0 w 914400"/>
              <a:gd name="connsiteY0" fmla="*/ 457200 h 914400"/>
              <a:gd name="connsiteX1" fmla="*/ 133911 w 914400"/>
              <a:gd name="connsiteY1" fmla="*/ 133911 h 914400"/>
              <a:gd name="connsiteX2" fmla="*/ 457201 w 914400"/>
              <a:gd name="connsiteY2" fmla="*/ 1 h 914400"/>
              <a:gd name="connsiteX3" fmla="*/ 780490 w 914400"/>
              <a:gd name="connsiteY3" fmla="*/ 133912 h 914400"/>
              <a:gd name="connsiteX4" fmla="*/ 914400 w 914400"/>
              <a:gd name="connsiteY4" fmla="*/ 457202 h 914400"/>
              <a:gd name="connsiteX5" fmla="*/ 780489 w 914400"/>
              <a:gd name="connsiteY5" fmla="*/ 780491 h 914400"/>
              <a:gd name="connsiteX6" fmla="*/ 457200 w 914400"/>
              <a:gd name="connsiteY6" fmla="*/ 914402 h 914400"/>
              <a:gd name="connsiteX7" fmla="*/ 133911 w 914400"/>
              <a:gd name="connsiteY7" fmla="*/ 780491 h 914400"/>
              <a:gd name="connsiteX8" fmla="*/ 1 w 914400"/>
              <a:gd name="connsiteY8" fmla="*/ 457202 h 914400"/>
              <a:gd name="connsiteX9" fmla="*/ 0 w 914400"/>
              <a:gd name="connsiteY9" fmla="*/ 457200 h 914400"/>
              <a:gd name="connsiteX0" fmla="*/ 76200 w 914401"/>
              <a:gd name="connsiteY0" fmla="*/ 457200 h 914402"/>
              <a:gd name="connsiteX1" fmla="*/ 133911 w 914401"/>
              <a:gd name="connsiteY1" fmla="*/ 133911 h 914402"/>
              <a:gd name="connsiteX2" fmla="*/ 457201 w 914401"/>
              <a:gd name="connsiteY2" fmla="*/ 1 h 914402"/>
              <a:gd name="connsiteX3" fmla="*/ 780490 w 914401"/>
              <a:gd name="connsiteY3" fmla="*/ 133912 h 914402"/>
              <a:gd name="connsiteX4" fmla="*/ 914400 w 914401"/>
              <a:gd name="connsiteY4" fmla="*/ 457202 h 914402"/>
              <a:gd name="connsiteX5" fmla="*/ 780489 w 914401"/>
              <a:gd name="connsiteY5" fmla="*/ 780491 h 914402"/>
              <a:gd name="connsiteX6" fmla="*/ 457200 w 914401"/>
              <a:gd name="connsiteY6" fmla="*/ 914402 h 914402"/>
              <a:gd name="connsiteX7" fmla="*/ 133911 w 914401"/>
              <a:gd name="connsiteY7" fmla="*/ 780491 h 914402"/>
              <a:gd name="connsiteX8" fmla="*/ 1 w 914401"/>
              <a:gd name="connsiteY8" fmla="*/ 457202 h 914402"/>
              <a:gd name="connsiteX9" fmla="*/ 76200 w 914401"/>
              <a:gd name="connsiteY9" fmla="*/ 457200 h 914402"/>
              <a:gd name="connsiteX0" fmla="*/ 16669 w 854870"/>
              <a:gd name="connsiteY0" fmla="*/ 457200 h 914402"/>
              <a:gd name="connsiteX1" fmla="*/ 74380 w 854870"/>
              <a:gd name="connsiteY1" fmla="*/ 133911 h 914402"/>
              <a:gd name="connsiteX2" fmla="*/ 397670 w 854870"/>
              <a:gd name="connsiteY2" fmla="*/ 1 h 914402"/>
              <a:gd name="connsiteX3" fmla="*/ 720959 w 854870"/>
              <a:gd name="connsiteY3" fmla="*/ 133912 h 914402"/>
              <a:gd name="connsiteX4" fmla="*/ 854869 w 854870"/>
              <a:gd name="connsiteY4" fmla="*/ 457202 h 914402"/>
              <a:gd name="connsiteX5" fmla="*/ 720958 w 854870"/>
              <a:gd name="connsiteY5" fmla="*/ 780491 h 914402"/>
              <a:gd name="connsiteX6" fmla="*/ 397669 w 854870"/>
              <a:gd name="connsiteY6" fmla="*/ 914402 h 914402"/>
              <a:gd name="connsiteX7" fmla="*/ 74380 w 854870"/>
              <a:gd name="connsiteY7" fmla="*/ 780491 h 914402"/>
              <a:gd name="connsiteX8" fmla="*/ 1 w 854870"/>
              <a:gd name="connsiteY8" fmla="*/ 581027 h 914402"/>
              <a:gd name="connsiteX9" fmla="*/ 16669 w 854870"/>
              <a:gd name="connsiteY9" fmla="*/ 457200 h 914402"/>
              <a:gd name="connsiteX0" fmla="*/ 16669 w 854870"/>
              <a:gd name="connsiteY0" fmla="*/ 457200 h 866777"/>
              <a:gd name="connsiteX1" fmla="*/ 74380 w 854870"/>
              <a:gd name="connsiteY1" fmla="*/ 133911 h 866777"/>
              <a:gd name="connsiteX2" fmla="*/ 397670 w 854870"/>
              <a:gd name="connsiteY2" fmla="*/ 1 h 866777"/>
              <a:gd name="connsiteX3" fmla="*/ 720959 w 854870"/>
              <a:gd name="connsiteY3" fmla="*/ 133912 h 866777"/>
              <a:gd name="connsiteX4" fmla="*/ 854869 w 854870"/>
              <a:gd name="connsiteY4" fmla="*/ 457202 h 866777"/>
              <a:gd name="connsiteX5" fmla="*/ 720958 w 854870"/>
              <a:gd name="connsiteY5" fmla="*/ 780491 h 866777"/>
              <a:gd name="connsiteX6" fmla="*/ 402432 w 854870"/>
              <a:gd name="connsiteY6" fmla="*/ 866777 h 866777"/>
              <a:gd name="connsiteX7" fmla="*/ 74380 w 854870"/>
              <a:gd name="connsiteY7" fmla="*/ 780491 h 866777"/>
              <a:gd name="connsiteX8" fmla="*/ 1 w 854870"/>
              <a:gd name="connsiteY8" fmla="*/ 581027 h 866777"/>
              <a:gd name="connsiteX9" fmla="*/ 16669 w 854870"/>
              <a:gd name="connsiteY9" fmla="*/ 457200 h 866777"/>
              <a:gd name="connsiteX0" fmla="*/ 16669 w 802483"/>
              <a:gd name="connsiteY0" fmla="*/ 457200 h 866777"/>
              <a:gd name="connsiteX1" fmla="*/ 74380 w 802483"/>
              <a:gd name="connsiteY1" fmla="*/ 133911 h 866777"/>
              <a:gd name="connsiteX2" fmla="*/ 397670 w 802483"/>
              <a:gd name="connsiteY2" fmla="*/ 1 h 866777"/>
              <a:gd name="connsiteX3" fmla="*/ 720959 w 802483"/>
              <a:gd name="connsiteY3" fmla="*/ 133912 h 866777"/>
              <a:gd name="connsiteX4" fmla="*/ 802482 w 802483"/>
              <a:gd name="connsiteY4" fmla="*/ 440533 h 866777"/>
              <a:gd name="connsiteX5" fmla="*/ 720958 w 802483"/>
              <a:gd name="connsiteY5" fmla="*/ 780491 h 866777"/>
              <a:gd name="connsiteX6" fmla="*/ 402432 w 802483"/>
              <a:gd name="connsiteY6" fmla="*/ 866777 h 866777"/>
              <a:gd name="connsiteX7" fmla="*/ 74380 w 802483"/>
              <a:gd name="connsiteY7" fmla="*/ 780491 h 866777"/>
              <a:gd name="connsiteX8" fmla="*/ 1 w 802483"/>
              <a:gd name="connsiteY8" fmla="*/ 581027 h 866777"/>
              <a:gd name="connsiteX9" fmla="*/ 16669 w 802483"/>
              <a:gd name="connsiteY9" fmla="*/ 457200 h 866777"/>
              <a:gd name="connsiteX0" fmla="*/ 16669 w 802483"/>
              <a:gd name="connsiteY0" fmla="*/ 458787 h 868364"/>
              <a:gd name="connsiteX1" fmla="*/ 74380 w 802483"/>
              <a:gd name="connsiteY1" fmla="*/ 135498 h 868364"/>
              <a:gd name="connsiteX2" fmla="*/ 397670 w 802483"/>
              <a:gd name="connsiteY2" fmla="*/ 1588 h 868364"/>
              <a:gd name="connsiteX3" fmla="*/ 687622 w 802483"/>
              <a:gd name="connsiteY3" fmla="*/ 145024 h 868364"/>
              <a:gd name="connsiteX4" fmla="*/ 802482 w 802483"/>
              <a:gd name="connsiteY4" fmla="*/ 442120 h 868364"/>
              <a:gd name="connsiteX5" fmla="*/ 720958 w 802483"/>
              <a:gd name="connsiteY5" fmla="*/ 782078 h 868364"/>
              <a:gd name="connsiteX6" fmla="*/ 402432 w 802483"/>
              <a:gd name="connsiteY6" fmla="*/ 868364 h 868364"/>
              <a:gd name="connsiteX7" fmla="*/ 74380 w 802483"/>
              <a:gd name="connsiteY7" fmla="*/ 782078 h 868364"/>
              <a:gd name="connsiteX8" fmla="*/ 1 w 802483"/>
              <a:gd name="connsiteY8" fmla="*/ 582614 h 868364"/>
              <a:gd name="connsiteX9" fmla="*/ 16669 w 802483"/>
              <a:gd name="connsiteY9" fmla="*/ 458787 h 868364"/>
              <a:gd name="connsiteX0" fmla="*/ 16669 w 802483"/>
              <a:gd name="connsiteY0" fmla="*/ 458787 h 875671"/>
              <a:gd name="connsiteX1" fmla="*/ 74380 w 802483"/>
              <a:gd name="connsiteY1" fmla="*/ 135498 h 875671"/>
              <a:gd name="connsiteX2" fmla="*/ 397670 w 802483"/>
              <a:gd name="connsiteY2" fmla="*/ 1588 h 875671"/>
              <a:gd name="connsiteX3" fmla="*/ 687622 w 802483"/>
              <a:gd name="connsiteY3" fmla="*/ 145024 h 875671"/>
              <a:gd name="connsiteX4" fmla="*/ 802482 w 802483"/>
              <a:gd name="connsiteY4" fmla="*/ 442120 h 875671"/>
              <a:gd name="connsiteX5" fmla="*/ 667232 w 802483"/>
              <a:gd name="connsiteY5" fmla="*/ 738237 h 875671"/>
              <a:gd name="connsiteX6" fmla="*/ 402432 w 802483"/>
              <a:gd name="connsiteY6" fmla="*/ 868364 h 875671"/>
              <a:gd name="connsiteX7" fmla="*/ 74380 w 802483"/>
              <a:gd name="connsiteY7" fmla="*/ 782078 h 875671"/>
              <a:gd name="connsiteX8" fmla="*/ 1 w 802483"/>
              <a:gd name="connsiteY8" fmla="*/ 582614 h 875671"/>
              <a:gd name="connsiteX9" fmla="*/ 16669 w 802483"/>
              <a:gd name="connsiteY9" fmla="*/ 458787 h 875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2483" h="875671">
                <a:moveTo>
                  <a:pt x="16669" y="458787"/>
                </a:moveTo>
                <a:cubicBezTo>
                  <a:pt x="16669" y="337530"/>
                  <a:pt x="10880" y="211698"/>
                  <a:pt x="74380" y="135498"/>
                </a:cubicBezTo>
                <a:cubicBezTo>
                  <a:pt x="137880" y="59298"/>
                  <a:pt x="295463" y="0"/>
                  <a:pt x="397670" y="1588"/>
                </a:cubicBezTo>
                <a:cubicBezTo>
                  <a:pt x="499877" y="3176"/>
                  <a:pt x="620153" y="71602"/>
                  <a:pt x="687622" y="145024"/>
                </a:cubicBezTo>
                <a:cubicBezTo>
                  <a:pt x="755091" y="218446"/>
                  <a:pt x="802483" y="320863"/>
                  <a:pt x="802482" y="442120"/>
                </a:cubicBezTo>
                <a:cubicBezTo>
                  <a:pt x="802482" y="563377"/>
                  <a:pt x="733907" y="667196"/>
                  <a:pt x="667232" y="738237"/>
                </a:cubicBezTo>
                <a:cubicBezTo>
                  <a:pt x="600557" y="809278"/>
                  <a:pt x="501240" y="861057"/>
                  <a:pt x="402432" y="868364"/>
                </a:cubicBezTo>
                <a:cubicBezTo>
                  <a:pt x="303624" y="875671"/>
                  <a:pt x="141452" y="829703"/>
                  <a:pt x="74380" y="782078"/>
                </a:cubicBezTo>
                <a:cubicBezTo>
                  <a:pt x="7308" y="734453"/>
                  <a:pt x="0" y="703871"/>
                  <a:pt x="1" y="582614"/>
                </a:cubicBezTo>
                <a:cubicBezTo>
                  <a:pt x="1" y="582613"/>
                  <a:pt x="16669" y="458788"/>
                  <a:pt x="16669" y="458787"/>
                </a:cubicBezTo>
              </a:path>
            </a:pathLst>
          </a:custGeom>
          <a:gradFill>
            <a:gsLst>
              <a:gs pos="0">
                <a:schemeClr val="bg2">
                  <a:alpha val="82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21" name="자유형 20"/>
          <p:cNvSpPr/>
          <p:nvPr/>
        </p:nvSpPr>
        <p:spPr>
          <a:xfrm rot="6177926" flipH="1">
            <a:off x="255543" y="3221393"/>
            <a:ext cx="577270" cy="671148"/>
          </a:xfrm>
          <a:custGeom>
            <a:avLst/>
            <a:gdLst>
              <a:gd name="connsiteX0" fmla="*/ 0 w 914400"/>
              <a:gd name="connsiteY0" fmla="*/ 457200 h 914400"/>
              <a:gd name="connsiteX1" fmla="*/ 133911 w 914400"/>
              <a:gd name="connsiteY1" fmla="*/ 133911 h 914400"/>
              <a:gd name="connsiteX2" fmla="*/ 457201 w 914400"/>
              <a:gd name="connsiteY2" fmla="*/ 1 h 914400"/>
              <a:gd name="connsiteX3" fmla="*/ 780490 w 914400"/>
              <a:gd name="connsiteY3" fmla="*/ 133912 h 914400"/>
              <a:gd name="connsiteX4" fmla="*/ 914400 w 914400"/>
              <a:gd name="connsiteY4" fmla="*/ 457202 h 914400"/>
              <a:gd name="connsiteX5" fmla="*/ 780489 w 914400"/>
              <a:gd name="connsiteY5" fmla="*/ 780491 h 914400"/>
              <a:gd name="connsiteX6" fmla="*/ 457200 w 914400"/>
              <a:gd name="connsiteY6" fmla="*/ 914402 h 914400"/>
              <a:gd name="connsiteX7" fmla="*/ 133911 w 914400"/>
              <a:gd name="connsiteY7" fmla="*/ 780491 h 914400"/>
              <a:gd name="connsiteX8" fmla="*/ 1 w 914400"/>
              <a:gd name="connsiteY8" fmla="*/ 457202 h 914400"/>
              <a:gd name="connsiteX9" fmla="*/ 0 w 914400"/>
              <a:gd name="connsiteY9" fmla="*/ 457200 h 914400"/>
              <a:gd name="connsiteX0" fmla="*/ 76200 w 914401"/>
              <a:gd name="connsiteY0" fmla="*/ 457200 h 914402"/>
              <a:gd name="connsiteX1" fmla="*/ 133911 w 914401"/>
              <a:gd name="connsiteY1" fmla="*/ 133911 h 914402"/>
              <a:gd name="connsiteX2" fmla="*/ 457201 w 914401"/>
              <a:gd name="connsiteY2" fmla="*/ 1 h 914402"/>
              <a:gd name="connsiteX3" fmla="*/ 780490 w 914401"/>
              <a:gd name="connsiteY3" fmla="*/ 133912 h 914402"/>
              <a:gd name="connsiteX4" fmla="*/ 914400 w 914401"/>
              <a:gd name="connsiteY4" fmla="*/ 457202 h 914402"/>
              <a:gd name="connsiteX5" fmla="*/ 780489 w 914401"/>
              <a:gd name="connsiteY5" fmla="*/ 780491 h 914402"/>
              <a:gd name="connsiteX6" fmla="*/ 457200 w 914401"/>
              <a:gd name="connsiteY6" fmla="*/ 914402 h 914402"/>
              <a:gd name="connsiteX7" fmla="*/ 133911 w 914401"/>
              <a:gd name="connsiteY7" fmla="*/ 780491 h 914402"/>
              <a:gd name="connsiteX8" fmla="*/ 1 w 914401"/>
              <a:gd name="connsiteY8" fmla="*/ 457202 h 914402"/>
              <a:gd name="connsiteX9" fmla="*/ 76200 w 914401"/>
              <a:gd name="connsiteY9" fmla="*/ 457200 h 914402"/>
              <a:gd name="connsiteX0" fmla="*/ 16669 w 854870"/>
              <a:gd name="connsiteY0" fmla="*/ 457200 h 914402"/>
              <a:gd name="connsiteX1" fmla="*/ 74380 w 854870"/>
              <a:gd name="connsiteY1" fmla="*/ 133911 h 914402"/>
              <a:gd name="connsiteX2" fmla="*/ 397670 w 854870"/>
              <a:gd name="connsiteY2" fmla="*/ 1 h 914402"/>
              <a:gd name="connsiteX3" fmla="*/ 720959 w 854870"/>
              <a:gd name="connsiteY3" fmla="*/ 133912 h 914402"/>
              <a:gd name="connsiteX4" fmla="*/ 854869 w 854870"/>
              <a:gd name="connsiteY4" fmla="*/ 457202 h 914402"/>
              <a:gd name="connsiteX5" fmla="*/ 720958 w 854870"/>
              <a:gd name="connsiteY5" fmla="*/ 780491 h 914402"/>
              <a:gd name="connsiteX6" fmla="*/ 397669 w 854870"/>
              <a:gd name="connsiteY6" fmla="*/ 914402 h 914402"/>
              <a:gd name="connsiteX7" fmla="*/ 74380 w 854870"/>
              <a:gd name="connsiteY7" fmla="*/ 780491 h 914402"/>
              <a:gd name="connsiteX8" fmla="*/ 1 w 854870"/>
              <a:gd name="connsiteY8" fmla="*/ 581027 h 914402"/>
              <a:gd name="connsiteX9" fmla="*/ 16669 w 854870"/>
              <a:gd name="connsiteY9" fmla="*/ 457200 h 914402"/>
              <a:gd name="connsiteX0" fmla="*/ 16669 w 854870"/>
              <a:gd name="connsiteY0" fmla="*/ 457200 h 866777"/>
              <a:gd name="connsiteX1" fmla="*/ 74380 w 854870"/>
              <a:gd name="connsiteY1" fmla="*/ 133911 h 866777"/>
              <a:gd name="connsiteX2" fmla="*/ 397670 w 854870"/>
              <a:gd name="connsiteY2" fmla="*/ 1 h 866777"/>
              <a:gd name="connsiteX3" fmla="*/ 720959 w 854870"/>
              <a:gd name="connsiteY3" fmla="*/ 133912 h 866777"/>
              <a:gd name="connsiteX4" fmla="*/ 854869 w 854870"/>
              <a:gd name="connsiteY4" fmla="*/ 457202 h 866777"/>
              <a:gd name="connsiteX5" fmla="*/ 720958 w 854870"/>
              <a:gd name="connsiteY5" fmla="*/ 780491 h 866777"/>
              <a:gd name="connsiteX6" fmla="*/ 402432 w 854870"/>
              <a:gd name="connsiteY6" fmla="*/ 866777 h 866777"/>
              <a:gd name="connsiteX7" fmla="*/ 74380 w 854870"/>
              <a:gd name="connsiteY7" fmla="*/ 780491 h 866777"/>
              <a:gd name="connsiteX8" fmla="*/ 1 w 854870"/>
              <a:gd name="connsiteY8" fmla="*/ 581027 h 866777"/>
              <a:gd name="connsiteX9" fmla="*/ 16669 w 854870"/>
              <a:gd name="connsiteY9" fmla="*/ 457200 h 866777"/>
              <a:gd name="connsiteX0" fmla="*/ 16669 w 802483"/>
              <a:gd name="connsiteY0" fmla="*/ 457200 h 866777"/>
              <a:gd name="connsiteX1" fmla="*/ 74380 w 802483"/>
              <a:gd name="connsiteY1" fmla="*/ 133911 h 866777"/>
              <a:gd name="connsiteX2" fmla="*/ 397670 w 802483"/>
              <a:gd name="connsiteY2" fmla="*/ 1 h 866777"/>
              <a:gd name="connsiteX3" fmla="*/ 720959 w 802483"/>
              <a:gd name="connsiteY3" fmla="*/ 133912 h 866777"/>
              <a:gd name="connsiteX4" fmla="*/ 802482 w 802483"/>
              <a:gd name="connsiteY4" fmla="*/ 440533 h 866777"/>
              <a:gd name="connsiteX5" fmla="*/ 720958 w 802483"/>
              <a:gd name="connsiteY5" fmla="*/ 780491 h 866777"/>
              <a:gd name="connsiteX6" fmla="*/ 402432 w 802483"/>
              <a:gd name="connsiteY6" fmla="*/ 866777 h 866777"/>
              <a:gd name="connsiteX7" fmla="*/ 74380 w 802483"/>
              <a:gd name="connsiteY7" fmla="*/ 780491 h 866777"/>
              <a:gd name="connsiteX8" fmla="*/ 1 w 802483"/>
              <a:gd name="connsiteY8" fmla="*/ 581027 h 866777"/>
              <a:gd name="connsiteX9" fmla="*/ 16669 w 802483"/>
              <a:gd name="connsiteY9" fmla="*/ 457200 h 866777"/>
              <a:gd name="connsiteX0" fmla="*/ 16669 w 802483"/>
              <a:gd name="connsiteY0" fmla="*/ 458787 h 868364"/>
              <a:gd name="connsiteX1" fmla="*/ 74380 w 802483"/>
              <a:gd name="connsiteY1" fmla="*/ 135498 h 868364"/>
              <a:gd name="connsiteX2" fmla="*/ 397670 w 802483"/>
              <a:gd name="connsiteY2" fmla="*/ 1588 h 868364"/>
              <a:gd name="connsiteX3" fmla="*/ 687622 w 802483"/>
              <a:gd name="connsiteY3" fmla="*/ 145024 h 868364"/>
              <a:gd name="connsiteX4" fmla="*/ 802482 w 802483"/>
              <a:gd name="connsiteY4" fmla="*/ 442120 h 868364"/>
              <a:gd name="connsiteX5" fmla="*/ 720958 w 802483"/>
              <a:gd name="connsiteY5" fmla="*/ 782078 h 868364"/>
              <a:gd name="connsiteX6" fmla="*/ 402432 w 802483"/>
              <a:gd name="connsiteY6" fmla="*/ 868364 h 868364"/>
              <a:gd name="connsiteX7" fmla="*/ 74380 w 802483"/>
              <a:gd name="connsiteY7" fmla="*/ 782078 h 868364"/>
              <a:gd name="connsiteX8" fmla="*/ 1 w 802483"/>
              <a:gd name="connsiteY8" fmla="*/ 582614 h 868364"/>
              <a:gd name="connsiteX9" fmla="*/ 16669 w 802483"/>
              <a:gd name="connsiteY9" fmla="*/ 458787 h 868364"/>
              <a:gd name="connsiteX0" fmla="*/ 16669 w 802483"/>
              <a:gd name="connsiteY0" fmla="*/ 458787 h 875671"/>
              <a:gd name="connsiteX1" fmla="*/ 74380 w 802483"/>
              <a:gd name="connsiteY1" fmla="*/ 135498 h 875671"/>
              <a:gd name="connsiteX2" fmla="*/ 397670 w 802483"/>
              <a:gd name="connsiteY2" fmla="*/ 1588 h 875671"/>
              <a:gd name="connsiteX3" fmla="*/ 687622 w 802483"/>
              <a:gd name="connsiteY3" fmla="*/ 145024 h 875671"/>
              <a:gd name="connsiteX4" fmla="*/ 802482 w 802483"/>
              <a:gd name="connsiteY4" fmla="*/ 442120 h 875671"/>
              <a:gd name="connsiteX5" fmla="*/ 667232 w 802483"/>
              <a:gd name="connsiteY5" fmla="*/ 738237 h 875671"/>
              <a:gd name="connsiteX6" fmla="*/ 402432 w 802483"/>
              <a:gd name="connsiteY6" fmla="*/ 868364 h 875671"/>
              <a:gd name="connsiteX7" fmla="*/ 74380 w 802483"/>
              <a:gd name="connsiteY7" fmla="*/ 782078 h 875671"/>
              <a:gd name="connsiteX8" fmla="*/ 1 w 802483"/>
              <a:gd name="connsiteY8" fmla="*/ 582614 h 875671"/>
              <a:gd name="connsiteX9" fmla="*/ 16669 w 802483"/>
              <a:gd name="connsiteY9" fmla="*/ 458787 h 875671"/>
              <a:gd name="connsiteX0" fmla="*/ 16669 w 802483"/>
              <a:gd name="connsiteY0" fmla="*/ 458787 h 874313"/>
              <a:gd name="connsiteX1" fmla="*/ 74380 w 802483"/>
              <a:gd name="connsiteY1" fmla="*/ 135498 h 874313"/>
              <a:gd name="connsiteX2" fmla="*/ 397670 w 802483"/>
              <a:gd name="connsiteY2" fmla="*/ 1588 h 874313"/>
              <a:gd name="connsiteX3" fmla="*/ 687622 w 802483"/>
              <a:gd name="connsiteY3" fmla="*/ 145024 h 874313"/>
              <a:gd name="connsiteX4" fmla="*/ 802482 w 802483"/>
              <a:gd name="connsiteY4" fmla="*/ 442120 h 874313"/>
              <a:gd name="connsiteX5" fmla="*/ 667232 w 802483"/>
              <a:gd name="connsiteY5" fmla="*/ 738237 h 874313"/>
              <a:gd name="connsiteX6" fmla="*/ 402432 w 802483"/>
              <a:gd name="connsiteY6" fmla="*/ 868364 h 874313"/>
              <a:gd name="connsiteX7" fmla="*/ 130375 w 802483"/>
              <a:gd name="connsiteY7" fmla="*/ 773933 h 874313"/>
              <a:gd name="connsiteX8" fmla="*/ 1 w 802483"/>
              <a:gd name="connsiteY8" fmla="*/ 582614 h 874313"/>
              <a:gd name="connsiteX9" fmla="*/ 16669 w 802483"/>
              <a:gd name="connsiteY9" fmla="*/ 458787 h 874313"/>
              <a:gd name="connsiteX0" fmla="*/ 5789 w 791603"/>
              <a:gd name="connsiteY0" fmla="*/ 458787 h 874313"/>
              <a:gd name="connsiteX1" fmla="*/ 63500 w 791603"/>
              <a:gd name="connsiteY1" fmla="*/ 135498 h 874313"/>
              <a:gd name="connsiteX2" fmla="*/ 386790 w 791603"/>
              <a:gd name="connsiteY2" fmla="*/ 1588 h 874313"/>
              <a:gd name="connsiteX3" fmla="*/ 676742 w 791603"/>
              <a:gd name="connsiteY3" fmla="*/ 145024 h 874313"/>
              <a:gd name="connsiteX4" fmla="*/ 791602 w 791603"/>
              <a:gd name="connsiteY4" fmla="*/ 442120 h 874313"/>
              <a:gd name="connsiteX5" fmla="*/ 656352 w 791603"/>
              <a:gd name="connsiteY5" fmla="*/ 738237 h 874313"/>
              <a:gd name="connsiteX6" fmla="*/ 391552 w 791603"/>
              <a:gd name="connsiteY6" fmla="*/ 868364 h 874313"/>
              <a:gd name="connsiteX7" fmla="*/ 119495 w 791603"/>
              <a:gd name="connsiteY7" fmla="*/ 773933 h 874313"/>
              <a:gd name="connsiteX8" fmla="*/ 40297 w 791603"/>
              <a:gd name="connsiteY8" fmla="*/ 567547 h 874313"/>
              <a:gd name="connsiteX9" fmla="*/ 5789 w 791603"/>
              <a:gd name="connsiteY9" fmla="*/ 458787 h 874313"/>
              <a:gd name="connsiteX0" fmla="*/ 39387 w 784884"/>
              <a:gd name="connsiteY0" fmla="*/ 369060 h 874313"/>
              <a:gd name="connsiteX1" fmla="*/ 56781 w 784884"/>
              <a:gd name="connsiteY1" fmla="*/ 135498 h 874313"/>
              <a:gd name="connsiteX2" fmla="*/ 380071 w 784884"/>
              <a:gd name="connsiteY2" fmla="*/ 1588 h 874313"/>
              <a:gd name="connsiteX3" fmla="*/ 670023 w 784884"/>
              <a:gd name="connsiteY3" fmla="*/ 145024 h 874313"/>
              <a:gd name="connsiteX4" fmla="*/ 784883 w 784884"/>
              <a:gd name="connsiteY4" fmla="*/ 442120 h 874313"/>
              <a:gd name="connsiteX5" fmla="*/ 649633 w 784884"/>
              <a:gd name="connsiteY5" fmla="*/ 738237 h 874313"/>
              <a:gd name="connsiteX6" fmla="*/ 384833 w 784884"/>
              <a:gd name="connsiteY6" fmla="*/ 868364 h 874313"/>
              <a:gd name="connsiteX7" fmla="*/ 112776 w 784884"/>
              <a:gd name="connsiteY7" fmla="*/ 773933 h 874313"/>
              <a:gd name="connsiteX8" fmla="*/ 33578 w 784884"/>
              <a:gd name="connsiteY8" fmla="*/ 567547 h 874313"/>
              <a:gd name="connsiteX9" fmla="*/ 39387 w 784884"/>
              <a:gd name="connsiteY9" fmla="*/ 369060 h 874313"/>
              <a:gd name="connsiteX0" fmla="*/ 5810 w 751307"/>
              <a:gd name="connsiteY0" fmla="*/ 368237 h 873490"/>
              <a:gd name="connsiteX1" fmla="*/ 135805 w 751307"/>
              <a:gd name="connsiteY1" fmla="*/ 148794 h 873490"/>
              <a:gd name="connsiteX2" fmla="*/ 346494 w 751307"/>
              <a:gd name="connsiteY2" fmla="*/ 765 h 873490"/>
              <a:gd name="connsiteX3" fmla="*/ 636446 w 751307"/>
              <a:gd name="connsiteY3" fmla="*/ 144201 h 873490"/>
              <a:gd name="connsiteX4" fmla="*/ 751306 w 751307"/>
              <a:gd name="connsiteY4" fmla="*/ 441297 h 873490"/>
              <a:gd name="connsiteX5" fmla="*/ 616056 w 751307"/>
              <a:gd name="connsiteY5" fmla="*/ 737414 h 873490"/>
              <a:gd name="connsiteX6" fmla="*/ 351256 w 751307"/>
              <a:gd name="connsiteY6" fmla="*/ 867541 h 873490"/>
              <a:gd name="connsiteX7" fmla="*/ 79199 w 751307"/>
              <a:gd name="connsiteY7" fmla="*/ 773110 h 873490"/>
              <a:gd name="connsiteX8" fmla="*/ 1 w 751307"/>
              <a:gd name="connsiteY8" fmla="*/ 566724 h 873490"/>
              <a:gd name="connsiteX9" fmla="*/ 5810 w 751307"/>
              <a:gd name="connsiteY9" fmla="*/ 368237 h 87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1307" h="873490">
                <a:moveTo>
                  <a:pt x="5810" y="368237"/>
                </a:moveTo>
                <a:cubicBezTo>
                  <a:pt x="5810" y="246980"/>
                  <a:pt x="79024" y="210039"/>
                  <a:pt x="135805" y="148794"/>
                </a:cubicBezTo>
                <a:cubicBezTo>
                  <a:pt x="192586" y="87549"/>
                  <a:pt x="263054" y="1530"/>
                  <a:pt x="346494" y="765"/>
                </a:cubicBezTo>
                <a:cubicBezTo>
                  <a:pt x="429934" y="0"/>
                  <a:pt x="568977" y="70779"/>
                  <a:pt x="636446" y="144201"/>
                </a:cubicBezTo>
                <a:cubicBezTo>
                  <a:pt x="703915" y="217623"/>
                  <a:pt x="751307" y="320040"/>
                  <a:pt x="751306" y="441297"/>
                </a:cubicBezTo>
                <a:cubicBezTo>
                  <a:pt x="751306" y="562554"/>
                  <a:pt x="682731" y="666373"/>
                  <a:pt x="616056" y="737414"/>
                </a:cubicBezTo>
                <a:cubicBezTo>
                  <a:pt x="549381" y="808455"/>
                  <a:pt x="440732" y="861592"/>
                  <a:pt x="351256" y="867541"/>
                </a:cubicBezTo>
                <a:cubicBezTo>
                  <a:pt x="261780" y="873490"/>
                  <a:pt x="137741" y="823246"/>
                  <a:pt x="79199" y="773110"/>
                </a:cubicBezTo>
                <a:cubicBezTo>
                  <a:pt x="20657" y="722974"/>
                  <a:pt x="0" y="687981"/>
                  <a:pt x="1" y="566724"/>
                </a:cubicBezTo>
                <a:cubicBezTo>
                  <a:pt x="1" y="566723"/>
                  <a:pt x="5810" y="368238"/>
                  <a:pt x="5810" y="368237"/>
                </a:cubicBezTo>
              </a:path>
            </a:pathLst>
          </a:custGeom>
          <a:gradFill>
            <a:gsLst>
              <a:gs pos="0">
                <a:schemeClr val="tx2">
                  <a:lumMod val="20000"/>
                  <a:lumOff val="80000"/>
                  <a:alpha val="32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pic>
        <p:nvPicPr>
          <p:cNvPr id="22" name="Picture 11" descr="상단터치"/>
          <p:cNvPicPr>
            <a:picLocks noChangeAspect="1" noChangeArrowheads="1"/>
          </p:cNvPicPr>
          <p:nvPr/>
        </p:nvPicPr>
        <p:blipFill rotWithShape="1">
          <a:blip r:embed="rId3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4000" cy="35242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971800"/>
            <a:ext cx="7772400" cy="974724"/>
          </a:xfrm>
          <a:effectLst/>
        </p:spPr>
        <p:txBody>
          <a:bodyPr>
            <a:noAutofit/>
          </a:bodyPr>
          <a:lstStyle>
            <a:lvl1pPr algn="ctr">
              <a:defRPr sz="5400">
                <a:solidFill>
                  <a:schemeClr val="accent5"/>
                </a:solidFill>
              </a:defRPr>
            </a:lvl1pPr>
          </a:lstStyle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956036"/>
            <a:ext cx="6400800" cy="68103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부제목 스타일 편집</a:t>
            </a:r>
          </a:p>
        </p:txBody>
      </p:sp>
      <p:sp>
        <p:nvSpPr>
          <p:cNvPr id="19" name="날짜 개체 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EB75-E64F-4D33-B70A-52CB2E4EB5F4}" type="datetimeFigureOut">
              <a:rPr lang="ko-KR" altLang="en-US"/>
              <a:pPr/>
              <a:t>2015-05-12</a:t>
            </a:fld>
            <a:endParaRPr lang="ko-KR" altLang="en-US"/>
          </a:p>
        </p:txBody>
      </p:sp>
      <p:sp>
        <p:nvSpPr>
          <p:cNvPr id="24" name="바닥글 개체 틀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C650CC-5EDF-4A9F-AC2C-F074E03D503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간지" type="objOnly" preserve="1">
  <p:cSld name="간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 5"/>
          <p:cNvSpPr/>
          <p:nvPr/>
        </p:nvSpPr>
        <p:spPr>
          <a:xfrm rot="17818018" flipV="1">
            <a:off x="8319723" y="3298934"/>
            <a:ext cx="447092" cy="647384"/>
          </a:xfrm>
          <a:custGeom>
            <a:avLst/>
            <a:gdLst>
              <a:gd name="connsiteX0" fmla="*/ 0 w 914400"/>
              <a:gd name="connsiteY0" fmla="*/ 457200 h 914400"/>
              <a:gd name="connsiteX1" fmla="*/ 133911 w 914400"/>
              <a:gd name="connsiteY1" fmla="*/ 133911 h 914400"/>
              <a:gd name="connsiteX2" fmla="*/ 457201 w 914400"/>
              <a:gd name="connsiteY2" fmla="*/ 1 h 914400"/>
              <a:gd name="connsiteX3" fmla="*/ 780490 w 914400"/>
              <a:gd name="connsiteY3" fmla="*/ 133912 h 914400"/>
              <a:gd name="connsiteX4" fmla="*/ 914400 w 914400"/>
              <a:gd name="connsiteY4" fmla="*/ 457202 h 914400"/>
              <a:gd name="connsiteX5" fmla="*/ 780489 w 914400"/>
              <a:gd name="connsiteY5" fmla="*/ 780491 h 914400"/>
              <a:gd name="connsiteX6" fmla="*/ 457200 w 914400"/>
              <a:gd name="connsiteY6" fmla="*/ 914402 h 914400"/>
              <a:gd name="connsiteX7" fmla="*/ 133911 w 914400"/>
              <a:gd name="connsiteY7" fmla="*/ 780491 h 914400"/>
              <a:gd name="connsiteX8" fmla="*/ 1 w 914400"/>
              <a:gd name="connsiteY8" fmla="*/ 457202 h 914400"/>
              <a:gd name="connsiteX9" fmla="*/ 0 w 914400"/>
              <a:gd name="connsiteY9" fmla="*/ 457200 h 914400"/>
              <a:gd name="connsiteX0" fmla="*/ 76200 w 914401"/>
              <a:gd name="connsiteY0" fmla="*/ 457200 h 914402"/>
              <a:gd name="connsiteX1" fmla="*/ 133911 w 914401"/>
              <a:gd name="connsiteY1" fmla="*/ 133911 h 914402"/>
              <a:gd name="connsiteX2" fmla="*/ 457201 w 914401"/>
              <a:gd name="connsiteY2" fmla="*/ 1 h 914402"/>
              <a:gd name="connsiteX3" fmla="*/ 780490 w 914401"/>
              <a:gd name="connsiteY3" fmla="*/ 133912 h 914402"/>
              <a:gd name="connsiteX4" fmla="*/ 914400 w 914401"/>
              <a:gd name="connsiteY4" fmla="*/ 457202 h 914402"/>
              <a:gd name="connsiteX5" fmla="*/ 780489 w 914401"/>
              <a:gd name="connsiteY5" fmla="*/ 780491 h 914402"/>
              <a:gd name="connsiteX6" fmla="*/ 457200 w 914401"/>
              <a:gd name="connsiteY6" fmla="*/ 914402 h 914402"/>
              <a:gd name="connsiteX7" fmla="*/ 133911 w 914401"/>
              <a:gd name="connsiteY7" fmla="*/ 780491 h 914402"/>
              <a:gd name="connsiteX8" fmla="*/ 1 w 914401"/>
              <a:gd name="connsiteY8" fmla="*/ 457202 h 914402"/>
              <a:gd name="connsiteX9" fmla="*/ 76200 w 914401"/>
              <a:gd name="connsiteY9" fmla="*/ 457200 h 914402"/>
              <a:gd name="connsiteX0" fmla="*/ 16669 w 854870"/>
              <a:gd name="connsiteY0" fmla="*/ 457200 h 914402"/>
              <a:gd name="connsiteX1" fmla="*/ 74380 w 854870"/>
              <a:gd name="connsiteY1" fmla="*/ 133911 h 914402"/>
              <a:gd name="connsiteX2" fmla="*/ 397670 w 854870"/>
              <a:gd name="connsiteY2" fmla="*/ 1 h 914402"/>
              <a:gd name="connsiteX3" fmla="*/ 720959 w 854870"/>
              <a:gd name="connsiteY3" fmla="*/ 133912 h 914402"/>
              <a:gd name="connsiteX4" fmla="*/ 854869 w 854870"/>
              <a:gd name="connsiteY4" fmla="*/ 457202 h 914402"/>
              <a:gd name="connsiteX5" fmla="*/ 720958 w 854870"/>
              <a:gd name="connsiteY5" fmla="*/ 780491 h 914402"/>
              <a:gd name="connsiteX6" fmla="*/ 397669 w 854870"/>
              <a:gd name="connsiteY6" fmla="*/ 914402 h 914402"/>
              <a:gd name="connsiteX7" fmla="*/ 74380 w 854870"/>
              <a:gd name="connsiteY7" fmla="*/ 780491 h 914402"/>
              <a:gd name="connsiteX8" fmla="*/ 1 w 854870"/>
              <a:gd name="connsiteY8" fmla="*/ 581027 h 914402"/>
              <a:gd name="connsiteX9" fmla="*/ 16669 w 854870"/>
              <a:gd name="connsiteY9" fmla="*/ 457200 h 914402"/>
              <a:gd name="connsiteX0" fmla="*/ 16669 w 854870"/>
              <a:gd name="connsiteY0" fmla="*/ 457200 h 866777"/>
              <a:gd name="connsiteX1" fmla="*/ 74380 w 854870"/>
              <a:gd name="connsiteY1" fmla="*/ 133911 h 866777"/>
              <a:gd name="connsiteX2" fmla="*/ 397670 w 854870"/>
              <a:gd name="connsiteY2" fmla="*/ 1 h 866777"/>
              <a:gd name="connsiteX3" fmla="*/ 720959 w 854870"/>
              <a:gd name="connsiteY3" fmla="*/ 133912 h 866777"/>
              <a:gd name="connsiteX4" fmla="*/ 854869 w 854870"/>
              <a:gd name="connsiteY4" fmla="*/ 457202 h 866777"/>
              <a:gd name="connsiteX5" fmla="*/ 720958 w 854870"/>
              <a:gd name="connsiteY5" fmla="*/ 780491 h 866777"/>
              <a:gd name="connsiteX6" fmla="*/ 402432 w 854870"/>
              <a:gd name="connsiteY6" fmla="*/ 866777 h 866777"/>
              <a:gd name="connsiteX7" fmla="*/ 74380 w 854870"/>
              <a:gd name="connsiteY7" fmla="*/ 780491 h 866777"/>
              <a:gd name="connsiteX8" fmla="*/ 1 w 854870"/>
              <a:gd name="connsiteY8" fmla="*/ 581027 h 866777"/>
              <a:gd name="connsiteX9" fmla="*/ 16669 w 854870"/>
              <a:gd name="connsiteY9" fmla="*/ 457200 h 866777"/>
              <a:gd name="connsiteX0" fmla="*/ 16669 w 802483"/>
              <a:gd name="connsiteY0" fmla="*/ 457200 h 866777"/>
              <a:gd name="connsiteX1" fmla="*/ 74380 w 802483"/>
              <a:gd name="connsiteY1" fmla="*/ 133911 h 866777"/>
              <a:gd name="connsiteX2" fmla="*/ 397670 w 802483"/>
              <a:gd name="connsiteY2" fmla="*/ 1 h 866777"/>
              <a:gd name="connsiteX3" fmla="*/ 720959 w 802483"/>
              <a:gd name="connsiteY3" fmla="*/ 133912 h 866777"/>
              <a:gd name="connsiteX4" fmla="*/ 802482 w 802483"/>
              <a:gd name="connsiteY4" fmla="*/ 440533 h 866777"/>
              <a:gd name="connsiteX5" fmla="*/ 720958 w 802483"/>
              <a:gd name="connsiteY5" fmla="*/ 780491 h 866777"/>
              <a:gd name="connsiteX6" fmla="*/ 402432 w 802483"/>
              <a:gd name="connsiteY6" fmla="*/ 866777 h 866777"/>
              <a:gd name="connsiteX7" fmla="*/ 74380 w 802483"/>
              <a:gd name="connsiteY7" fmla="*/ 780491 h 866777"/>
              <a:gd name="connsiteX8" fmla="*/ 1 w 802483"/>
              <a:gd name="connsiteY8" fmla="*/ 581027 h 866777"/>
              <a:gd name="connsiteX9" fmla="*/ 16669 w 802483"/>
              <a:gd name="connsiteY9" fmla="*/ 457200 h 866777"/>
              <a:gd name="connsiteX0" fmla="*/ 16669 w 802483"/>
              <a:gd name="connsiteY0" fmla="*/ 458787 h 868364"/>
              <a:gd name="connsiteX1" fmla="*/ 74380 w 802483"/>
              <a:gd name="connsiteY1" fmla="*/ 135498 h 868364"/>
              <a:gd name="connsiteX2" fmla="*/ 397670 w 802483"/>
              <a:gd name="connsiteY2" fmla="*/ 1588 h 868364"/>
              <a:gd name="connsiteX3" fmla="*/ 687622 w 802483"/>
              <a:gd name="connsiteY3" fmla="*/ 145024 h 868364"/>
              <a:gd name="connsiteX4" fmla="*/ 802482 w 802483"/>
              <a:gd name="connsiteY4" fmla="*/ 442120 h 868364"/>
              <a:gd name="connsiteX5" fmla="*/ 720958 w 802483"/>
              <a:gd name="connsiteY5" fmla="*/ 782078 h 868364"/>
              <a:gd name="connsiteX6" fmla="*/ 402432 w 802483"/>
              <a:gd name="connsiteY6" fmla="*/ 868364 h 868364"/>
              <a:gd name="connsiteX7" fmla="*/ 74380 w 802483"/>
              <a:gd name="connsiteY7" fmla="*/ 782078 h 868364"/>
              <a:gd name="connsiteX8" fmla="*/ 1 w 802483"/>
              <a:gd name="connsiteY8" fmla="*/ 582614 h 868364"/>
              <a:gd name="connsiteX9" fmla="*/ 16669 w 802483"/>
              <a:gd name="connsiteY9" fmla="*/ 458787 h 868364"/>
              <a:gd name="connsiteX0" fmla="*/ 16669 w 802483"/>
              <a:gd name="connsiteY0" fmla="*/ 458787 h 875671"/>
              <a:gd name="connsiteX1" fmla="*/ 74380 w 802483"/>
              <a:gd name="connsiteY1" fmla="*/ 135498 h 875671"/>
              <a:gd name="connsiteX2" fmla="*/ 397670 w 802483"/>
              <a:gd name="connsiteY2" fmla="*/ 1588 h 875671"/>
              <a:gd name="connsiteX3" fmla="*/ 687622 w 802483"/>
              <a:gd name="connsiteY3" fmla="*/ 145024 h 875671"/>
              <a:gd name="connsiteX4" fmla="*/ 802482 w 802483"/>
              <a:gd name="connsiteY4" fmla="*/ 442120 h 875671"/>
              <a:gd name="connsiteX5" fmla="*/ 667232 w 802483"/>
              <a:gd name="connsiteY5" fmla="*/ 738237 h 875671"/>
              <a:gd name="connsiteX6" fmla="*/ 402432 w 802483"/>
              <a:gd name="connsiteY6" fmla="*/ 868364 h 875671"/>
              <a:gd name="connsiteX7" fmla="*/ 74380 w 802483"/>
              <a:gd name="connsiteY7" fmla="*/ 782078 h 875671"/>
              <a:gd name="connsiteX8" fmla="*/ 1 w 802483"/>
              <a:gd name="connsiteY8" fmla="*/ 582614 h 875671"/>
              <a:gd name="connsiteX9" fmla="*/ 16669 w 802483"/>
              <a:gd name="connsiteY9" fmla="*/ 458787 h 875671"/>
              <a:gd name="connsiteX0" fmla="*/ 16669 w 802483"/>
              <a:gd name="connsiteY0" fmla="*/ 458787 h 874313"/>
              <a:gd name="connsiteX1" fmla="*/ 74380 w 802483"/>
              <a:gd name="connsiteY1" fmla="*/ 135498 h 874313"/>
              <a:gd name="connsiteX2" fmla="*/ 397670 w 802483"/>
              <a:gd name="connsiteY2" fmla="*/ 1588 h 874313"/>
              <a:gd name="connsiteX3" fmla="*/ 687622 w 802483"/>
              <a:gd name="connsiteY3" fmla="*/ 145024 h 874313"/>
              <a:gd name="connsiteX4" fmla="*/ 802482 w 802483"/>
              <a:gd name="connsiteY4" fmla="*/ 442120 h 874313"/>
              <a:gd name="connsiteX5" fmla="*/ 667232 w 802483"/>
              <a:gd name="connsiteY5" fmla="*/ 738237 h 874313"/>
              <a:gd name="connsiteX6" fmla="*/ 402432 w 802483"/>
              <a:gd name="connsiteY6" fmla="*/ 868364 h 874313"/>
              <a:gd name="connsiteX7" fmla="*/ 130375 w 802483"/>
              <a:gd name="connsiteY7" fmla="*/ 773933 h 874313"/>
              <a:gd name="connsiteX8" fmla="*/ 1 w 802483"/>
              <a:gd name="connsiteY8" fmla="*/ 582614 h 874313"/>
              <a:gd name="connsiteX9" fmla="*/ 16669 w 802483"/>
              <a:gd name="connsiteY9" fmla="*/ 458787 h 874313"/>
              <a:gd name="connsiteX0" fmla="*/ 5789 w 791603"/>
              <a:gd name="connsiteY0" fmla="*/ 458787 h 874313"/>
              <a:gd name="connsiteX1" fmla="*/ 63500 w 791603"/>
              <a:gd name="connsiteY1" fmla="*/ 135498 h 874313"/>
              <a:gd name="connsiteX2" fmla="*/ 386790 w 791603"/>
              <a:gd name="connsiteY2" fmla="*/ 1588 h 874313"/>
              <a:gd name="connsiteX3" fmla="*/ 676742 w 791603"/>
              <a:gd name="connsiteY3" fmla="*/ 145024 h 874313"/>
              <a:gd name="connsiteX4" fmla="*/ 791602 w 791603"/>
              <a:gd name="connsiteY4" fmla="*/ 442120 h 874313"/>
              <a:gd name="connsiteX5" fmla="*/ 656352 w 791603"/>
              <a:gd name="connsiteY5" fmla="*/ 738237 h 874313"/>
              <a:gd name="connsiteX6" fmla="*/ 391552 w 791603"/>
              <a:gd name="connsiteY6" fmla="*/ 868364 h 874313"/>
              <a:gd name="connsiteX7" fmla="*/ 119495 w 791603"/>
              <a:gd name="connsiteY7" fmla="*/ 773933 h 874313"/>
              <a:gd name="connsiteX8" fmla="*/ 40297 w 791603"/>
              <a:gd name="connsiteY8" fmla="*/ 567547 h 874313"/>
              <a:gd name="connsiteX9" fmla="*/ 5789 w 791603"/>
              <a:gd name="connsiteY9" fmla="*/ 458787 h 874313"/>
              <a:gd name="connsiteX0" fmla="*/ 39387 w 784884"/>
              <a:gd name="connsiteY0" fmla="*/ 369060 h 874313"/>
              <a:gd name="connsiteX1" fmla="*/ 56781 w 784884"/>
              <a:gd name="connsiteY1" fmla="*/ 135498 h 874313"/>
              <a:gd name="connsiteX2" fmla="*/ 380071 w 784884"/>
              <a:gd name="connsiteY2" fmla="*/ 1588 h 874313"/>
              <a:gd name="connsiteX3" fmla="*/ 670023 w 784884"/>
              <a:gd name="connsiteY3" fmla="*/ 145024 h 874313"/>
              <a:gd name="connsiteX4" fmla="*/ 784883 w 784884"/>
              <a:gd name="connsiteY4" fmla="*/ 442120 h 874313"/>
              <a:gd name="connsiteX5" fmla="*/ 649633 w 784884"/>
              <a:gd name="connsiteY5" fmla="*/ 738237 h 874313"/>
              <a:gd name="connsiteX6" fmla="*/ 384833 w 784884"/>
              <a:gd name="connsiteY6" fmla="*/ 868364 h 874313"/>
              <a:gd name="connsiteX7" fmla="*/ 112776 w 784884"/>
              <a:gd name="connsiteY7" fmla="*/ 773933 h 874313"/>
              <a:gd name="connsiteX8" fmla="*/ 33578 w 784884"/>
              <a:gd name="connsiteY8" fmla="*/ 567547 h 874313"/>
              <a:gd name="connsiteX9" fmla="*/ 39387 w 784884"/>
              <a:gd name="connsiteY9" fmla="*/ 369060 h 874313"/>
              <a:gd name="connsiteX0" fmla="*/ 5810 w 751307"/>
              <a:gd name="connsiteY0" fmla="*/ 368237 h 873490"/>
              <a:gd name="connsiteX1" fmla="*/ 135805 w 751307"/>
              <a:gd name="connsiteY1" fmla="*/ 148794 h 873490"/>
              <a:gd name="connsiteX2" fmla="*/ 346494 w 751307"/>
              <a:gd name="connsiteY2" fmla="*/ 765 h 873490"/>
              <a:gd name="connsiteX3" fmla="*/ 636446 w 751307"/>
              <a:gd name="connsiteY3" fmla="*/ 144201 h 873490"/>
              <a:gd name="connsiteX4" fmla="*/ 751306 w 751307"/>
              <a:gd name="connsiteY4" fmla="*/ 441297 h 873490"/>
              <a:gd name="connsiteX5" fmla="*/ 616056 w 751307"/>
              <a:gd name="connsiteY5" fmla="*/ 737414 h 873490"/>
              <a:gd name="connsiteX6" fmla="*/ 351256 w 751307"/>
              <a:gd name="connsiteY6" fmla="*/ 867541 h 873490"/>
              <a:gd name="connsiteX7" fmla="*/ 79199 w 751307"/>
              <a:gd name="connsiteY7" fmla="*/ 773110 h 873490"/>
              <a:gd name="connsiteX8" fmla="*/ 1 w 751307"/>
              <a:gd name="connsiteY8" fmla="*/ 566724 h 873490"/>
              <a:gd name="connsiteX9" fmla="*/ 5810 w 751307"/>
              <a:gd name="connsiteY9" fmla="*/ 368237 h 87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1307" h="873490">
                <a:moveTo>
                  <a:pt x="5810" y="368237"/>
                </a:moveTo>
                <a:cubicBezTo>
                  <a:pt x="5810" y="246980"/>
                  <a:pt x="79024" y="210039"/>
                  <a:pt x="135805" y="148794"/>
                </a:cubicBezTo>
                <a:cubicBezTo>
                  <a:pt x="192586" y="87549"/>
                  <a:pt x="263054" y="1530"/>
                  <a:pt x="346494" y="765"/>
                </a:cubicBezTo>
                <a:cubicBezTo>
                  <a:pt x="429934" y="0"/>
                  <a:pt x="568977" y="70779"/>
                  <a:pt x="636446" y="144201"/>
                </a:cubicBezTo>
                <a:cubicBezTo>
                  <a:pt x="703915" y="217623"/>
                  <a:pt x="751307" y="320040"/>
                  <a:pt x="751306" y="441297"/>
                </a:cubicBezTo>
                <a:cubicBezTo>
                  <a:pt x="751306" y="562554"/>
                  <a:pt x="682731" y="666373"/>
                  <a:pt x="616056" y="737414"/>
                </a:cubicBezTo>
                <a:cubicBezTo>
                  <a:pt x="549381" y="808455"/>
                  <a:pt x="440732" y="861592"/>
                  <a:pt x="351256" y="867541"/>
                </a:cubicBezTo>
                <a:cubicBezTo>
                  <a:pt x="261780" y="873490"/>
                  <a:pt x="137741" y="823246"/>
                  <a:pt x="79199" y="773110"/>
                </a:cubicBezTo>
                <a:cubicBezTo>
                  <a:pt x="20657" y="722974"/>
                  <a:pt x="0" y="687981"/>
                  <a:pt x="1" y="566724"/>
                </a:cubicBezTo>
                <a:cubicBezTo>
                  <a:pt x="1" y="566723"/>
                  <a:pt x="5810" y="368238"/>
                  <a:pt x="5810" y="368237"/>
                </a:cubicBezTo>
              </a:path>
            </a:pathLst>
          </a:custGeom>
          <a:gradFill>
            <a:gsLst>
              <a:gs pos="0">
                <a:schemeClr val="tx2">
                  <a:lumMod val="60000"/>
                  <a:lumOff val="40000"/>
                  <a:alpha val="68000"/>
                </a:schemeClr>
              </a:gs>
              <a:gs pos="100000">
                <a:schemeClr val="tx2">
                  <a:lumMod val="20000"/>
                  <a:lumOff val="80000"/>
                  <a:alpha val="27000"/>
                </a:schemeClr>
              </a:gs>
            </a:gsLst>
            <a:lin ang="90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7" name="자유형 6"/>
          <p:cNvSpPr/>
          <p:nvPr/>
        </p:nvSpPr>
        <p:spPr>
          <a:xfrm rot="3498807">
            <a:off x="8312884" y="3922759"/>
            <a:ext cx="677408" cy="739190"/>
          </a:xfrm>
          <a:custGeom>
            <a:avLst/>
            <a:gdLst>
              <a:gd name="connsiteX0" fmla="*/ 0 w 914400"/>
              <a:gd name="connsiteY0" fmla="*/ 457200 h 914400"/>
              <a:gd name="connsiteX1" fmla="*/ 133911 w 914400"/>
              <a:gd name="connsiteY1" fmla="*/ 133911 h 914400"/>
              <a:gd name="connsiteX2" fmla="*/ 457201 w 914400"/>
              <a:gd name="connsiteY2" fmla="*/ 1 h 914400"/>
              <a:gd name="connsiteX3" fmla="*/ 780490 w 914400"/>
              <a:gd name="connsiteY3" fmla="*/ 133912 h 914400"/>
              <a:gd name="connsiteX4" fmla="*/ 914400 w 914400"/>
              <a:gd name="connsiteY4" fmla="*/ 457202 h 914400"/>
              <a:gd name="connsiteX5" fmla="*/ 780489 w 914400"/>
              <a:gd name="connsiteY5" fmla="*/ 780491 h 914400"/>
              <a:gd name="connsiteX6" fmla="*/ 457200 w 914400"/>
              <a:gd name="connsiteY6" fmla="*/ 914402 h 914400"/>
              <a:gd name="connsiteX7" fmla="*/ 133911 w 914400"/>
              <a:gd name="connsiteY7" fmla="*/ 780491 h 914400"/>
              <a:gd name="connsiteX8" fmla="*/ 1 w 914400"/>
              <a:gd name="connsiteY8" fmla="*/ 457202 h 914400"/>
              <a:gd name="connsiteX9" fmla="*/ 0 w 914400"/>
              <a:gd name="connsiteY9" fmla="*/ 457200 h 914400"/>
              <a:gd name="connsiteX0" fmla="*/ 76200 w 914401"/>
              <a:gd name="connsiteY0" fmla="*/ 457200 h 914402"/>
              <a:gd name="connsiteX1" fmla="*/ 133911 w 914401"/>
              <a:gd name="connsiteY1" fmla="*/ 133911 h 914402"/>
              <a:gd name="connsiteX2" fmla="*/ 457201 w 914401"/>
              <a:gd name="connsiteY2" fmla="*/ 1 h 914402"/>
              <a:gd name="connsiteX3" fmla="*/ 780490 w 914401"/>
              <a:gd name="connsiteY3" fmla="*/ 133912 h 914402"/>
              <a:gd name="connsiteX4" fmla="*/ 914400 w 914401"/>
              <a:gd name="connsiteY4" fmla="*/ 457202 h 914402"/>
              <a:gd name="connsiteX5" fmla="*/ 780489 w 914401"/>
              <a:gd name="connsiteY5" fmla="*/ 780491 h 914402"/>
              <a:gd name="connsiteX6" fmla="*/ 457200 w 914401"/>
              <a:gd name="connsiteY6" fmla="*/ 914402 h 914402"/>
              <a:gd name="connsiteX7" fmla="*/ 133911 w 914401"/>
              <a:gd name="connsiteY7" fmla="*/ 780491 h 914402"/>
              <a:gd name="connsiteX8" fmla="*/ 1 w 914401"/>
              <a:gd name="connsiteY8" fmla="*/ 457202 h 914402"/>
              <a:gd name="connsiteX9" fmla="*/ 76200 w 914401"/>
              <a:gd name="connsiteY9" fmla="*/ 457200 h 914402"/>
              <a:gd name="connsiteX0" fmla="*/ 16669 w 854870"/>
              <a:gd name="connsiteY0" fmla="*/ 457200 h 914402"/>
              <a:gd name="connsiteX1" fmla="*/ 74380 w 854870"/>
              <a:gd name="connsiteY1" fmla="*/ 133911 h 914402"/>
              <a:gd name="connsiteX2" fmla="*/ 397670 w 854870"/>
              <a:gd name="connsiteY2" fmla="*/ 1 h 914402"/>
              <a:gd name="connsiteX3" fmla="*/ 720959 w 854870"/>
              <a:gd name="connsiteY3" fmla="*/ 133912 h 914402"/>
              <a:gd name="connsiteX4" fmla="*/ 854869 w 854870"/>
              <a:gd name="connsiteY4" fmla="*/ 457202 h 914402"/>
              <a:gd name="connsiteX5" fmla="*/ 720958 w 854870"/>
              <a:gd name="connsiteY5" fmla="*/ 780491 h 914402"/>
              <a:gd name="connsiteX6" fmla="*/ 397669 w 854870"/>
              <a:gd name="connsiteY6" fmla="*/ 914402 h 914402"/>
              <a:gd name="connsiteX7" fmla="*/ 74380 w 854870"/>
              <a:gd name="connsiteY7" fmla="*/ 780491 h 914402"/>
              <a:gd name="connsiteX8" fmla="*/ 1 w 854870"/>
              <a:gd name="connsiteY8" fmla="*/ 581027 h 914402"/>
              <a:gd name="connsiteX9" fmla="*/ 16669 w 854870"/>
              <a:gd name="connsiteY9" fmla="*/ 457200 h 914402"/>
              <a:gd name="connsiteX0" fmla="*/ 16669 w 854870"/>
              <a:gd name="connsiteY0" fmla="*/ 457200 h 866777"/>
              <a:gd name="connsiteX1" fmla="*/ 74380 w 854870"/>
              <a:gd name="connsiteY1" fmla="*/ 133911 h 866777"/>
              <a:gd name="connsiteX2" fmla="*/ 397670 w 854870"/>
              <a:gd name="connsiteY2" fmla="*/ 1 h 866777"/>
              <a:gd name="connsiteX3" fmla="*/ 720959 w 854870"/>
              <a:gd name="connsiteY3" fmla="*/ 133912 h 866777"/>
              <a:gd name="connsiteX4" fmla="*/ 854869 w 854870"/>
              <a:gd name="connsiteY4" fmla="*/ 457202 h 866777"/>
              <a:gd name="connsiteX5" fmla="*/ 720958 w 854870"/>
              <a:gd name="connsiteY5" fmla="*/ 780491 h 866777"/>
              <a:gd name="connsiteX6" fmla="*/ 402432 w 854870"/>
              <a:gd name="connsiteY6" fmla="*/ 866777 h 866777"/>
              <a:gd name="connsiteX7" fmla="*/ 74380 w 854870"/>
              <a:gd name="connsiteY7" fmla="*/ 780491 h 866777"/>
              <a:gd name="connsiteX8" fmla="*/ 1 w 854870"/>
              <a:gd name="connsiteY8" fmla="*/ 581027 h 866777"/>
              <a:gd name="connsiteX9" fmla="*/ 16669 w 854870"/>
              <a:gd name="connsiteY9" fmla="*/ 457200 h 866777"/>
              <a:gd name="connsiteX0" fmla="*/ 16669 w 802483"/>
              <a:gd name="connsiteY0" fmla="*/ 457200 h 866777"/>
              <a:gd name="connsiteX1" fmla="*/ 74380 w 802483"/>
              <a:gd name="connsiteY1" fmla="*/ 133911 h 866777"/>
              <a:gd name="connsiteX2" fmla="*/ 397670 w 802483"/>
              <a:gd name="connsiteY2" fmla="*/ 1 h 866777"/>
              <a:gd name="connsiteX3" fmla="*/ 720959 w 802483"/>
              <a:gd name="connsiteY3" fmla="*/ 133912 h 866777"/>
              <a:gd name="connsiteX4" fmla="*/ 802482 w 802483"/>
              <a:gd name="connsiteY4" fmla="*/ 440533 h 866777"/>
              <a:gd name="connsiteX5" fmla="*/ 720958 w 802483"/>
              <a:gd name="connsiteY5" fmla="*/ 780491 h 866777"/>
              <a:gd name="connsiteX6" fmla="*/ 402432 w 802483"/>
              <a:gd name="connsiteY6" fmla="*/ 866777 h 866777"/>
              <a:gd name="connsiteX7" fmla="*/ 74380 w 802483"/>
              <a:gd name="connsiteY7" fmla="*/ 780491 h 866777"/>
              <a:gd name="connsiteX8" fmla="*/ 1 w 802483"/>
              <a:gd name="connsiteY8" fmla="*/ 581027 h 866777"/>
              <a:gd name="connsiteX9" fmla="*/ 16669 w 802483"/>
              <a:gd name="connsiteY9" fmla="*/ 457200 h 866777"/>
              <a:gd name="connsiteX0" fmla="*/ 16669 w 802483"/>
              <a:gd name="connsiteY0" fmla="*/ 458787 h 868364"/>
              <a:gd name="connsiteX1" fmla="*/ 74380 w 802483"/>
              <a:gd name="connsiteY1" fmla="*/ 135498 h 868364"/>
              <a:gd name="connsiteX2" fmla="*/ 397670 w 802483"/>
              <a:gd name="connsiteY2" fmla="*/ 1588 h 868364"/>
              <a:gd name="connsiteX3" fmla="*/ 687622 w 802483"/>
              <a:gd name="connsiteY3" fmla="*/ 145024 h 868364"/>
              <a:gd name="connsiteX4" fmla="*/ 802482 w 802483"/>
              <a:gd name="connsiteY4" fmla="*/ 442120 h 868364"/>
              <a:gd name="connsiteX5" fmla="*/ 720958 w 802483"/>
              <a:gd name="connsiteY5" fmla="*/ 782078 h 868364"/>
              <a:gd name="connsiteX6" fmla="*/ 402432 w 802483"/>
              <a:gd name="connsiteY6" fmla="*/ 868364 h 868364"/>
              <a:gd name="connsiteX7" fmla="*/ 74380 w 802483"/>
              <a:gd name="connsiteY7" fmla="*/ 782078 h 868364"/>
              <a:gd name="connsiteX8" fmla="*/ 1 w 802483"/>
              <a:gd name="connsiteY8" fmla="*/ 582614 h 868364"/>
              <a:gd name="connsiteX9" fmla="*/ 16669 w 802483"/>
              <a:gd name="connsiteY9" fmla="*/ 458787 h 868364"/>
              <a:gd name="connsiteX0" fmla="*/ 16669 w 802483"/>
              <a:gd name="connsiteY0" fmla="*/ 458787 h 875671"/>
              <a:gd name="connsiteX1" fmla="*/ 74380 w 802483"/>
              <a:gd name="connsiteY1" fmla="*/ 135498 h 875671"/>
              <a:gd name="connsiteX2" fmla="*/ 397670 w 802483"/>
              <a:gd name="connsiteY2" fmla="*/ 1588 h 875671"/>
              <a:gd name="connsiteX3" fmla="*/ 687622 w 802483"/>
              <a:gd name="connsiteY3" fmla="*/ 145024 h 875671"/>
              <a:gd name="connsiteX4" fmla="*/ 802482 w 802483"/>
              <a:gd name="connsiteY4" fmla="*/ 442120 h 875671"/>
              <a:gd name="connsiteX5" fmla="*/ 667232 w 802483"/>
              <a:gd name="connsiteY5" fmla="*/ 738237 h 875671"/>
              <a:gd name="connsiteX6" fmla="*/ 402432 w 802483"/>
              <a:gd name="connsiteY6" fmla="*/ 868364 h 875671"/>
              <a:gd name="connsiteX7" fmla="*/ 74380 w 802483"/>
              <a:gd name="connsiteY7" fmla="*/ 782078 h 875671"/>
              <a:gd name="connsiteX8" fmla="*/ 1 w 802483"/>
              <a:gd name="connsiteY8" fmla="*/ 582614 h 875671"/>
              <a:gd name="connsiteX9" fmla="*/ 16669 w 802483"/>
              <a:gd name="connsiteY9" fmla="*/ 458787 h 875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2483" h="875671">
                <a:moveTo>
                  <a:pt x="16669" y="458787"/>
                </a:moveTo>
                <a:cubicBezTo>
                  <a:pt x="16669" y="337530"/>
                  <a:pt x="10880" y="211698"/>
                  <a:pt x="74380" y="135498"/>
                </a:cubicBezTo>
                <a:cubicBezTo>
                  <a:pt x="137880" y="59298"/>
                  <a:pt x="295463" y="0"/>
                  <a:pt x="397670" y="1588"/>
                </a:cubicBezTo>
                <a:cubicBezTo>
                  <a:pt x="499877" y="3176"/>
                  <a:pt x="620153" y="71602"/>
                  <a:pt x="687622" y="145024"/>
                </a:cubicBezTo>
                <a:cubicBezTo>
                  <a:pt x="755091" y="218446"/>
                  <a:pt x="802483" y="320863"/>
                  <a:pt x="802482" y="442120"/>
                </a:cubicBezTo>
                <a:cubicBezTo>
                  <a:pt x="802482" y="563377"/>
                  <a:pt x="733907" y="667196"/>
                  <a:pt x="667232" y="738237"/>
                </a:cubicBezTo>
                <a:cubicBezTo>
                  <a:pt x="600557" y="809278"/>
                  <a:pt x="501240" y="861057"/>
                  <a:pt x="402432" y="868364"/>
                </a:cubicBezTo>
                <a:cubicBezTo>
                  <a:pt x="303624" y="875671"/>
                  <a:pt x="141452" y="829703"/>
                  <a:pt x="74380" y="782078"/>
                </a:cubicBezTo>
                <a:cubicBezTo>
                  <a:pt x="7308" y="734453"/>
                  <a:pt x="0" y="703871"/>
                  <a:pt x="1" y="582614"/>
                </a:cubicBezTo>
                <a:cubicBezTo>
                  <a:pt x="1" y="582613"/>
                  <a:pt x="16669" y="458788"/>
                  <a:pt x="16669" y="458787"/>
                </a:cubicBezTo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94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42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8" name="자유형 7"/>
          <p:cNvSpPr/>
          <p:nvPr/>
        </p:nvSpPr>
        <p:spPr>
          <a:xfrm rot="2152626" flipH="1" flipV="1">
            <a:off x="-888228" y="-84071"/>
            <a:ext cx="2858226" cy="3289000"/>
          </a:xfrm>
          <a:custGeom>
            <a:avLst/>
            <a:gdLst>
              <a:gd name="connsiteX0" fmla="*/ 2239997 w 2438400"/>
              <a:gd name="connsiteY0" fmla="*/ 1885851 h 2438400"/>
              <a:gd name="connsiteX1" fmla="*/ 753688 w 2438400"/>
              <a:gd name="connsiteY1" fmla="*/ 2346031 h 2438400"/>
              <a:gd name="connsiteX2" fmla="*/ 25529 w 2438400"/>
              <a:gd name="connsiteY2" fmla="*/ 971016 h 2438400"/>
              <a:gd name="connsiteX3" fmla="*/ 1241425 w 2438400"/>
              <a:gd name="connsiteY3" fmla="*/ 203 h 2438400"/>
              <a:gd name="connsiteX4" fmla="*/ 2239997 w 2438400"/>
              <a:gd name="connsiteY4" fmla="*/ 1885851 h 2438400"/>
              <a:gd name="connsiteX0" fmla="*/ 2202582 w 2202582"/>
              <a:gd name="connsiteY0" fmla="*/ 1896331 h 2509981"/>
              <a:gd name="connsiteX1" fmla="*/ 716273 w 2202582"/>
              <a:gd name="connsiteY1" fmla="*/ 2356511 h 2509981"/>
              <a:gd name="connsiteX2" fmla="*/ 119298 w 2202582"/>
              <a:gd name="connsiteY2" fmla="*/ 975512 h 2509981"/>
              <a:gd name="connsiteX3" fmla="*/ 1204010 w 2202582"/>
              <a:gd name="connsiteY3" fmla="*/ 10683 h 2509981"/>
              <a:gd name="connsiteX4" fmla="*/ 2202582 w 2202582"/>
              <a:gd name="connsiteY4" fmla="*/ 1896331 h 2509981"/>
              <a:gd name="connsiteX0" fmla="*/ 2149914 w 2149914"/>
              <a:gd name="connsiteY0" fmla="*/ 1896331 h 2387008"/>
              <a:gd name="connsiteX1" fmla="*/ 751562 w 2149914"/>
              <a:gd name="connsiteY1" fmla="*/ 2207311 h 2387008"/>
              <a:gd name="connsiteX2" fmla="*/ 66630 w 2149914"/>
              <a:gd name="connsiteY2" fmla="*/ 975512 h 2387008"/>
              <a:gd name="connsiteX3" fmla="*/ 1151342 w 2149914"/>
              <a:gd name="connsiteY3" fmla="*/ 10683 h 2387008"/>
              <a:gd name="connsiteX4" fmla="*/ 2149914 w 2149914"/>
              <a:gd name="connsiteY4" fmla="*/ 1896331 h 2387008"/>
              <a:gd name="connsiteX0" fmla="*/ 2109184 w 2109184"/>
              <a:gd name="connsiteY0" fmla="*/ 1896331 h 2387008"/>
              <a:gd name="connsiteX1" fmla="*/ 955211 w 2109184"/>
              <a:gd name="connsiteY1" fmla="*/ 2037418 h 2387008"/>
              <a:gd name="connsiteX2" fmla="*/ 25900 w 2109184"/>
              <a:gd name="connsiteY2" fmla="*/ 975512 h 2387008"/>
              <a:gd name="connsiteX3" fmla="*/ 1110612 w 2109184"/>
              <a:gd name="connsiteY3" fmla="*/ 10683 h 2387008"/>
              <a:gd name="connsiteX4" fmla="*/ 2109184 w 2109184"/>
              <a:gd name="connsiteY4" fmla="*/ 1896331 h 2387008"/>
              <a:gd name="connsiteX0" fmla="*/ 1584521 w 1584521"/>
              <a:gd name="connsiteY0" fmla="*/ 1896331 h 2387008"/>
              <a:gd name="connsiteX1" fmla="*/ 430548 w 1584521"/>
              <a:gd name="connsiteY1" fmla="*/ 2037418 h 2387008"/>
              <a:gd name="connsiteX2" fmla="*/ 41167 w 1584521"/>
              <a:gd name="connsiteY2" fmla="*/ 796374 h 2387008"/>
              <a:gd name="connsiteX3" fmla="*/ 585949 w 1584521"/>
              <a:gd name="connsiteY3" fmla="*/ 10683 h 2387008"/>
              <a:gd name="connsiteX4" fmla="*/ 1584521 w 1584521"/>
              <a:gd name="connsiteY4" fmla="*/ 1896331 h 238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4521" h="2387008">
                <a:moveTo>
                  <a:pt x="1584521" y="1896331"/>
                </a:moveTo>
                <a:cubicBezTo>
                  <a:pt x="1264075" y="2387008"/>
                  <a:pt x="687774" y="2220744"/>
                  <a:pt x="430548" y="2037418"/>
                </a:cubicBezTo>
                <a:cubicBezTo>
                  <a:pt x="173322" y="1854092"/>
                  <a:pt x="15267" y="1134163"/>
                  <a:pt x="41167" y="796374"/>
                </a:cubicBezTo>
                <a:cubicBezTo>
                  <a:pt x="67067" y="458585"/>
                  <a:pt x="0" y="0"/>
                  <a:pt x="585949" y="10683"/>
                </a:cubicBezTo>
                <a:lnTo>
                  <a:pt x="1584521" y="1896331"/>
                </a:lnTo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61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198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9" name="자유형 8"/>
          <p:cNvSpPr/>
          <p:nvPr/>
        </p:nvSpPr>
        <p:spPr>
          <a:xfrm rot="19473186" flipV="1">
            <a:off x="8218778" y="4967089"/>
            <a:ext cx="1417424" cy="1631049"/>
          </a:xfrm>
          <a:custGeom>
            <a:avLst/>
            <a:gdLst>
              <a:gd name="connsiteX0" fmla="*/ 2239997 w 2438400"/>
              <a:gd name="connsiteY0" fmla="*/ 1885851 h 2438400"/>
              <a:gd name="connsiteX1" fmla="*/ 753688 w 2438400"/>
              <a:gd name="connsiteY1" fmla="*/ 2346031 h 2438400"/>
              <a:gd name="connsiteX2" fmla="*/ 25529 w 2438400"/>
              <a:gd name="connsiteY2" fmla="*/ 971016 h 2438400"/>
              <a:gd name="connsiteX3" fmla="*/ 1241425 w 2438400"/>
              <a:gd name="connsiteY3" fmla="*/ 203 h 2438400"/>
              <a:gd name="connsiteX4" fmla="*/ 2239997 w 2438400"/>
              <a:gd name="connsiteY4" fmla="*/ 1885851 h 2438400"/>
              <a:gd name="connsiteX0" fmla="*/ 2202582 w 2202582"/>
              <a:gd name="connsiteY0" fmla="*/ 1896331 h 2509981"/>
              <a:gd name="connsiteX1" fmla="*/ 716273 w 2202582"/>
              <a:gd name="connsiteY1" fmla="*/ 2356511 h 2509981"/>
              <a:gd name="connsiteX2" fmla="*/ 119298 w 2202582"/>
              <a:gd name="connsiteY2" fmla="*/ 975512 h 2509981"/>
              <a:gd name="connsiteX3" fmla="*/ 1204010 w 2202582"/>
              <a:gd name="connsiteY3" fmla="*/ 10683 h 2509981"/>
              <a:gd name="connsiteX4" fmla="*/ 2202582 w 2202582"/>
              <a:gd name="connsiteY4" fmla="*/ 1896331 h 2509981"/>
              <a:gd name="connsiteX0" fmla="*/ 2149914 w 2149914"/>
              <a:gd name="connsiteY0" fmla="*/ 1896331 h 2387008"/>
              <a:gd name="connsiteX1" fmla="*/ 751562 w 2149914"/>
              <a:gd name="connsiteY1" fmla="*/ 2207311 h 2387008"/>
              <a:gd name="connsiteX2" fmla="*/ 66630 w 2149914"/>
              <a:gd name="connsiteY2" fmla="*/ 975512 h 2387008"/>
              <a:gd name="connsiteX3" fmla="*/ 1151342 w 2149914"/>
              <a:gd name="connsiteY3" fmla="*/ 10683 h 2387008"/>
              <a:gd name="connsiteX4" fmla="*/ 2149914 w 2149914"/>
              <a:gd name="connsiteY4" fmla="*/ 1896331 h 2387008"/>
              <a:gd name="connsiteX0" fmla="*/ 2109184 w 2109184"/>
              <a:gd name="connsiteY0" fmla="*/ 1896331 h 2387008"/>
              <a:gd name="connsiteX1" fmla="*/ 955211 w 2109184"/>
              <a:gd name="connsiteY1" fmla="*/ 2037418 h 2387008"/>
              <a:gd name="connsiteX2" fmla="*/ 25900 w 2109184"/>
              <a:gd name="connsiteY2" fmla="*/ 975512 h 2387008"/>
              <a:gd name="connsiteX3" fmla="*/ 1110612 w 2109184"/>
              <a:gd name="connsiteY3" fmla="*/ 10683 h 2387008"/>
              <a:gd name="connsiteX4" fmla="*/ 2109184 w 2109184"/>
              <a:gd name="connsiteY4" fmla="*/ 1896331 h 2387008"/>
              <a:gd name="connsiteX0" fmla="*/ 1584521 w 1584521"/>
              <a:gd name="connsiteY0" fmla="*/ 1896331 h 2387008"/>
              <a:gd name="connsiteX1" fmla="*/ 430548 w 1584521"/>
              <a:gd name="connsiteY1" fmla="*/ 2037418 h 2387008"/>
              <a:gd name="connsiteX2" fmla="*/ 41167 w 1584521"/>
              <a:gd name="connsiteY2" fmla="*/ 796374 h 2387008"/>
              <a:gd name="connsiteX3" fmla="*/ 585949 w 1584521"/>
              <a:gd name="connsiteY3" fmla="*/ 10683 h 2387008"/>
              <a:gd name="connsiteX4" fmla="*/ 1584521 w 1584521"/>
              <a:gd name="connsiteY4" fmla="*/ 1896331 h 238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4521" h="2387008">
                <a:moveTo>
                  <a:pt x="1584521" y="1896331"/>
                </a:moveTo>
                <a:cubicBezTo>
                  <a:pt x="1264075" y="2387008"/>
                  <a:pt x="687774" y="2220744"/>
                  <a:pt x="430548" y="2037418"/>
                </a:cubicBezTo>
                <a:cubicBezTo>
                  <a:pt x="173322" y="1854092"/>
                  <a:pt x="15267" y="1134163"/>
                  <a:pt x="41167" y="796374"/>
                </a:cubicBezTo>
                <a:cubicBezTo>
                  <a:pt x="67067" y="458585"/>
                  <a:pt x="0" y="0"/>
                  <a:pt x="585949" y="10683"/>
                </a:cubicBezTo>
                <a:lnTo>
                  <a:pt x="1584521" y="1896331"/>
                </a:lnTo>
              </a:path>
            </a:pathLst>
          </a:custGeom>
          <a:gradFill>
            <a:gsLst>
              <a:gs pos="0">
                <a:schemeClr val="bg2">
                  <a:alpha val="59000"/>
                </a:schemeClr>
              </a:gs>
              <a:gs pos="100000">
                <a:schemeClr val="bg2">
                  <a:lumMod val="75000"/>
                  <a:alpha val="90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0" name="자유형 9"/>
          <p:cNvSpPr/>
          <p:nvPr/>
        </p:nvSpPr>
        <p:spPr>
          <a:xfrm rot="14524539" flipV="1">
            <a:off x="482991" y="-568625"/>
            <a:ext cx="2149914" cy="2387008"/>
          </a:xfrm>
          <a:custGeom>
            <a:avLst/>
            <a:gdLst>
              <a:gd name="connsiteX0" fmla="*/ 2239997 w 2438400"/>
              <a:gd name="connsiteY0" fmla="*/ 1885851 h 2438400"/>
              <a:gd name="connsiteX1" fmla="*/ 753688 w 2438400"/>
              <a:gd name="connsiteY1" fmla="*/ 2346031 h 2438400"/>
              <a:gd name="connsiteX2" fmla="*/ 25529 w 2438400"/>
              <a:gd name="connsiteY2" fmla="*/ 971016 h 2438400"/>
              <a:gd name="connsiteX3" fmla="*/ 1241425 w 2438400"/>
              <a:gd name="connsiteY3" fmla="*/ 203 h 2438400"/>
              <a:gd name="connsiteX4" fmla="*/ 2239997 w 2438400"/>
              <a:gd name="connsiteY4" fmla="*/ 1885851 h 2438400"/>
              <a:gd name="connsiteX0" fmla="*/ 2202582 w 2202582"/>
              <a:gd name="connsiteY0" fmla="*/ 1896331 h 2509981"/>
              <a:gd name="connsiteX1" fmla="*/ 716273 w 2202582"/>
              <a:gd name="connsiteY1" fmla="*/ 2356511 h 2509981"/>
              <a:gd name="connsiteX2" fmla="*/ 119298 w 2202582"/>
              <a:gd name="connsiteY2" fmla="*/ 975512 h 2509981"/>
              <a:gd name="connsiteX3" fmla="*/ 1204010 w 2202582"/>
              <a:gd name="connsiteY3" fmla="*/ 10683 h 2509981"/>
              <a:gd name="connsiteX4" fmla="*/ 2202582 w 2202582"/>
              <a:gd name="connsiteY4" fmla="*/ 1896331 h 2509981"/>
              <a:gd name="connsiteX0" fmla="*/ 2149914 w 2149914"/>
              <a:gd name="connsiteY0" fmla="*/ 1896331 h 2387008"/>
              <a:gd name="connsiteX1" fmla="*/ 751562 w 2149914"/>
              <a:gd name="connsiteY1" fmla="*/ 2207311 h 2387008"/>
              <a:gd name="connsiteX2" fmla="*/ 66630 w 2149914"/>
              <a:gd name="connsiteY2" fmla="*/ 975512 h 2387008"/>
              <a:gd name="connsiteX3" fmla="*/ 1151342 w 2149914"/>
              <a:gd name="connsiteY3" fmla="*/ 10683 h 2387008"/>
              <a:gd name="connsiteX4" fmla="*/ 2149914 w 2149914"/>
              <a:gd name="connsiteY4" fmla="*/ 1896331 h 238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9914" h="2387008">
                <a:moveTo>
                  <a:pt x="2149914" y="1896331"/>
                </a:moveTo>
                <a:cubicBezTo>
                  <a:pt x="1829468" y="2387008"/>
                  <a:pt x="1098776" y="2360781"/>
                  <a:pt x="751562" y="2207311"/>
                </a:cubicBezTo>
                <a:cubicBezTo>
                  <a:pt x="404348" y="2053841"/>
                  <a:pt x="0" y="1341617"/>
                  <a:pt x="66630" y="975512"/>
                </a:cubicBezTo>
                <a:cubicBezTo>
                  <a:pt x="133260" y="609407"/>
                  <a:pt x="565393" y="0"/>
                  <a:pt x="1151342" y="10683"/>
                </a:cubicBezTo>
                <a:lnTo>
                  <a:pt x="2149914" y="1896331"/>
                </a:lnTo>
              </a:path>
            </a:pathLst>
          </a:custGeom>
          <a:gradFill>
            <a:gsLst>
              <a:gs pos="0">
                <a:schemeClr val="bg2">
                  <a:alpha val="41000"/>
                </a:schemeClr>
              </a:gs>
              <a:gs pos="100000">
                <a:schemeClr val="bg2">
                  <a:lumMod val="75000"/>
                  <a:alpha val="71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pic>
        <p:nvPicPr>
          <p:cNvPr id="11" name="Picture 11" descr="상단터치"/>
          <p:cNvPicPr>
            <a:picLocks noChangeAspect="1" noChangeArrowheads="1"/>
          </p:cNvPicPr>
          <p:nvPr/>
        </p:nvPicPr>
        <p:blipFill rotWithShape="1">
          <a:blip r:embed="rId2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4000" cy="35242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2" name="자유형 11"/>
          <p:cNvSpPr/>
          <p:nvPr/>
        </p:nvSpPr>
        <p:spPr>
          <a:xfrm rot="13126932" flipH="1" flipV="1">
            <a:off x="8636702" y="4440722"/>
            <a:ext cx="828217" cy="953041"/>
          </a:xfrm>
          <a:custGeom>
            <a:avLst/>
            <a:gdLst>
              <a:gd name="connsiteX0" fmla="*/ 2239997 w 2438400"/>
              <a:gd name="connsiteY0" fmla="*/ 1885851 h 2438400"/>
              <a:gd name="connsiteX1" fmla="*/ 753688 w 2438400"/>
              <a:gd name="connsiteY1" fmla="*/ 2346031 h 2438400"/>
              <a:gd name="connsiteX2" fmla="*/ 25529 w 2438400"/>
              <a:gd name="connsiteY2" fmla="*/ 971016 h 2438400"/>
              <a:gd name="connsiteX3" fmla="*/ 1241425 w 2438400"/>
              <a:gd name="connsiteY3" fmla="*/ 203 h 2438400"/>
              <a:gd name="connsiteX4" fmla="*/ 2239997 w 2438400"/>
              <a:gd name="connsiteY4" fmla="*/ 1885851 h 2438400"/>
              <a:gd name="connsiteX0" fmla="*/ 2202582 w 2202582"/>
              <a:gd name="connsiteY0" fmla="*/ 1896331 h 2509981"/>
              <a:gd name="connsiteX1" fmla="*/ 716273 w 2202582"/>
              <a:gd name="connsiteY1" fmla="*/ 2356511 h 2509981"/>
              <a:gd name="connsiteX2" fmla="*/ 119298 w 2202582"/>
              <a:gd name="connsiteY2" fmla="*/ 975512 h 2509981"/>
              <a:gd name="connsiteX3" fmla="*/ 1204010 w 2202582"/>
              <a:gd name="connsiteY3" fmla="*/ 10683 h 2509981"/>
              <a:gd name="connsiteX4" fmla="*/ 2202582 w 2202582"/>
              <a:gd name="connsiteY4" fmla="*/ 1896331 h 2509981"/>
              <a:gd name="connsiteX0" fmla="*/ 2149914 w 2149914"/>
              <a:gd name="connsiteY0" fmla="*/ 1896331 h 2387008"/>
              <a:gd name="connsiteX1" fmla="*/ 751562 w 2149914"/>
              <a:gd name="connsiteY1" fmla="*/ 2207311 h 2387008"/>
              <a:gd name="connsiteX2" fmla="*/ 66630 w 2149914"/>
              <a:gd name="connsiteY2" fmla="*/ 975512 h 2387008"/>
              <a:gd name="connsiteX3" fmla="*/ 1151342 w 2149914"/>
              <a:gd name="connsiteY3" fmla="*/ 10683 h 2387008"/>
              <a:gd name="connsiteX4" fmla="*/ 2149914 w 2149914"/>
              <a:gd name="connsiteY4" fmla="*/ 1896331 h 2387008"/>
              <a:gd name="connsiteX0" fmla="*/ 2109184 w 2109184"/>
              <a:gd name="connsiteY0" fmla="*/ 1896331 h 2387008"/>
              <a:gd name="connsiteX1" fmla="*/ 955211 w 2109184"/>
              <a:gd name="connsiteY1" fmla="*/ 2037418 h 2387008"/>
              <a:gd name="connsiteX2" fmla="*/ 25900 w 2109184"/>
              <a:gd name="connsiteY2" fmla="*/ 975512 h 2387008"/>
              <a:gd name="connsiteX3" fmla="*/ 1110612 w 2109184"/>
              <a:gd name="connsiteY3" fmla="*/ 10683 h 2387008"/>
              <a:gd name="connsiteX4" fmla="*/ 2109184 w 2109184"/>
              <a:gd name="connsiteY4" fmla="*/ 1896331 h 2387008"/>
              <a:gd name="connsiteX0" fmla="*/ 1584521 w 1584521"/>
              <a:gd name="connsiteY0" fmla="*/ 1896331 h 2387008"/>
              <a:gd name="connsiteX1" fmla="*/ 430548 w 1584521"/>
              <a:gd name="connsiteY1" fmla="*/ 2037418 h 2387008"/>
              <a:gd name="connsiteX2" fmla="*/ 41167 w 1584521"/>
              <a:gd name="connsiteY2" fmla="*/ 796374 h 2387008"/>
              <a:gd name="connsiteX3" fmla="*/ 585949 w 1584521"/>
              <a:gd name="connsiteY3" fmla="*/ 10683 h 2387008"/>
              <a:gd name="connsiteX4" fmla="*/ 1584521 w 1584521"/>
              <a:gd name="connsiteY4" fmla="*/ 1896331 h 238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4521" h="2387008">
                <a:moveTo>
                  <a:pt x="1584521" y="1896331"/>
                </a:moveTo>
                <a:cubicBezTo>
                  <a:pt x="1264075" y="2387008"/>
                  <a:pt x="687774" y="2220744"/>
                  <a:pt x="430548" y="2037418"/>
                </a:cubicBezTo>
                <a:cubicBezTo>
                  <a:pt x="173322" y="1854092"/>
                  <a:pt x="15267" y="1134163"/>
                  <a:pt x="41167" y="796374"/>
                </a:cubicBezTo>
                <a:cubicBezTo>
                  <a:pt x="67067" y="458585"/>
                  <a:pt x="0" y="0"/>
                  <a:pt x="585949" y="10683"/>
                </a:cubicBezTo>
                <a:lnTo>
                  <a:pt x="1584521" y="1896331"/>
                </a:lnTo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83000"/>
                </a:schemeClr>
              </a:gs>
              <a:gs pos="100000">
                <a:schemeClr val="accent1">
                  <a:lumMod val="40000"/>
                  <a:lumOff val="60000"/>
                  <a:alpha val="35000"/>
                </a:schemeClr>
              </a:gs>
            </a:gsLst>
            <a:lin ang="198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57200" y="2677886"/>
            <a:ext cx="8229600" cy="1568898"/>
          </a:xfrm>
        </p:spPr>
        <p:txBody>
          <a:bodyPr/>
          <a:lstStyle>
            <a:lvl1pPr algn="ctr">
              <a:defRPr sz="5400">
                <a:solidFill>
                  <a:schemeClr val="accent5"/>
                </a:solidFill>
              </a:defRPr>
            </a:lvl1pPr>
          </a:lstStyle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C31EB75-E64F-4D33-B70A-52CB2E4EB5F4}" type="datetimeFigureOut">
              <a:rPr lang="ko-KR" altLang="en-US"/>
              <a:pPr/>
              <a:t>2015-05-12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C650CC-5EDF-4A9F-AC2C-F074E03D503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69571" y="1000108"/>
            <a:ext cx="6204858" cy="923925"/>
          </a:xfrm>
        </p:spPr>
        <p:txBody>
          <a:bodyPr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1478438" y="2286000"/>
            <a:ext cx="6206400" cy="3429000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pPr lvl="0"/>
            <a:r>
              <a:rPr lang="ko-KR" altLang="en-US"/>
              <a:t>첫째 목차</a:t>
            </a:r>
          </a:p>
          <a:p>
            <a:pPr lvl="0"/>
            <a:r>
              <a:rPr lang="ko-KR" altLang="en-US"/>
              <a:t>둘째 목차</a:t>
            </a:r>
          </a:p>
          <a:p>
            <a:pPr lvl="0"/>
            <a:r>
              <a:rPr lang="ko-KR" altLang="en-US"/>
              <a:t>셋째 목차</a:t>
            </a:r>
          </a:p>
          <a:p>
            <a:pPr lvl="0"/>
            <a:r>
              <a:rPr lang="ko-KR" altLang="en-US"/>
              <a:t>넷째 목차</a:t>
            </a:r>
          </a:p>
          <a:p>
            <a:pPr lvl="0"/>
            <a:r>
              <a:rPr lang="ko-KR" altLang="en-US"/>
              <a:t>다섯째 목차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C31EB75-E64F-4D33-B70A-52CB2E4EB5F4}" type="datetimeFigureOut">
              <a:rPr lang="ko-KR" altLang="en-US"/>
              <a:pPr/>
              <a:t>2015-05-12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C650CC-5EDF-4A9F-AC2C-F074E03D503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467600" y="274638"/>
            <a:ext cx="12192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847114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B5ADD-133D-4FE1-AF97-1CF32717E8F2}" type="datetimeFigureOut">
              <a:rPr lang="ko-KR" altLang="en-US"/>
              <a:pPr/>
              <a:t>2015-05-12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CA57-1034-4446-8203-94D9C1DE2B47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B5ADD-133D-4FE1-AF97-1CF32717E8F2}" type="datetimeFigureOut">
              <a:rPr lang="ko-KR" altLang="en-US"/>
              <a:pPr/>
              <a:t>2015-05-12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CA57-1034-4446-8203-94D9C1DE2B47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31EB75-E64F-4D33-B70A-52CB2E4EB5F4}" type="datetimeFigureOut">
              <a:rPr lang="ko-KR" altLang="en-US"/>
              <a:pPr/>
              <a:t>2015-05-12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650CC-5EDF-4A9F-AC2C-F074E03D503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라인"/>
          <p:cNvPicPr>
            <a:picLocks noChangeAspect="1" noChangeArrowheads="1"/>
          </p:cNvPicPr>
          <p:nvPr/>
        </p:nvPicPr>
        <p:blipFill rotWithShape="1">
          <a:blip r:embed="rId2">
            <a:alphaModFix/>
            <a:lum/>
          </a:blip>
          <a:srcRect/>
          <a:stretch>
            <a:fillRect/>
          </a:stretch>
        </p:blipFill>
        <p:spPr>
          <a:xfrm>
            <a:off x="0" y="6486525"/>
            <a:ext cx="9144000" cy="37147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자유형 7"/>
          <p:cNvSpPr/>
          <p:nvPr/>
        </p:nvSpPr>
        <p:spPr>
          <a:xfrm rot="21160224">
            <a:off x="4207283" y="1089941"/>
            <a:ext cx="2383417" cy="2195166"/>
          </a:xfrm>
          <a:custGeom>
            <a:avLst/>
            <a:gdLst>
              <a:gd name="connsiteX0" fmla="*/ 0 w 914400"/>
              <a:gd name="connsiteY0" fmla="*/ 457200 h 914400"/>
              <a:gd name="connsiteX1" fmla="*/ 133911 w 914400"/>
              <a:gd name="connsiteY1" fmla="*/ 133911 h 914400"/>
              <a:gd name="connsiteX2" fmla="*/ 457201 w 914400"/>
              <a:gd name="connsiteY2" fmla="*/ 1 h 914400"/>
              <a:gd name="connsiteX3" fmla="*/ 780490 w 914400"/>
              <a:gd name="connsiteY3" fmla="*/ 133912 h 914400"/>
              <a:gd name="connsiteX4" fmla="*/ 914400 w 914400"/>
              <a:gd name="connsiteY4" fmla="*/ 457202 h 914400"/>
              <a:gd name="connsiteX5" fmla="*/ 780489 w 914400"/>
              <a:gd name="connsiteY5" fmla="*/ 780491 h 914400"/>
              <a:gd name="connsiteX6" fmla="*/ 457200 w 914400"/>
              <a:gd name="connsiteY6" fmla="*/ 914402 h 914400"/>
              <a:gd name="connsiteX7" fmla="*/ 133911 w 914400"/>
              <a:gd name="connsiteY7" fmla="*/ 780491 h 914400"/>
              <a:gd name="connsiteX8" fmla="*/ 1 w 914400"/>
              <a:gd name="connsiteY8" fmla="*/ 457202 h 914400"/>
              <a:gd name="connsiteX9" fmla="*/ 0 w 914400"/>
              <a:gd name="connsiteY9" fmla="*/ 457200 h 914400"/>
              <a:gd name="connsiteX0" fmla="*/ 76200 w 914401"/>
              <a:gd name="connsiteY0" fmla="*/ 457200 h 914402"/>
              <a:gd name="connsiteX1" fmla="*/ 133911 w 914401"/>
              <a:gd name="connsiteY1" fmla="*/ 133911 h 914402"/>
              <a:gd name="connsiteX2" fmla="*/ 457201 w 914401"/>
              <a:gd name="connsiteY2" fmla="*/ 1 h 914402"/>
              <a:gd name="connsiteX3" fmla="*/ 780490 w 914401"/>
              <a:gd name="connsiteY3" fmla="*/ 133912 h 914402"/>
              <a:gd name="connsiteX4" fmla="*/ 914400 w 914401"/>
              <a:gd name="connsiteY4" fmla="*/ 457202 h 914402"/>
              <a:gd name="connsiteX5" fmla="*/ 780489 w 914401"/>
              <a:gd name="connsiteY5" fmla="*/ 780491 h 914402"/>
              <a:gd name="connsiteX6" fmla="*/ 457200 w 914401"/>
              <a:gd name="connsiteY6" fmla="*/ 914402 h 914402"/>
              <a:gd name="connsiteX7" fmla="*/ 133911 w 914401"/>
              <a:gd name="connsiteY7" fmla="*/ 780491 h 914402"/>
              <a:gd name="connsiteX8" fmla="*/ 1 w 914401"/>
              <a:gd name="connsiteY8" fmla="*/ 457202 h 914402"/>
              <a:gd name="connsiteX9" fmla="*/ 76200 w 914401"/>
              <a:gd name="connsiteY9" fmla="*/ 457200 h 914402"/>
              <a:gd name="connsiteX0" fmla="*/ 16669 w 854870"/>
              <a:gd name="connsiteY0" fmla="*/ 457200 h 914402"/>
              <a:gd name="connsiteX1" fmla="*/ 74380 w 854870"/>
              <a:gd name="connsiteY1" fmla="*/ 133911 h 914402"/>
              <a:gd name="connsiteX2" fmla="*/ 397670 w 854870"/>
              <a:gd name="connsiteY2" fmla="*/ 1 h 914402"/>
              <a:gd name="connsiteX3" fmla="*/ 720959 w 854870"/>
              <a:gd name="connsiteY3" fmla="*/ 133912 h 914402"/>
              <a:gd name="connsiteX4" fmla="*/ 854869 w 854870"/>
              <a:gd name="connsiteY4" fmla="*/ 457202 h 914402"/>
              <a:gd name="connsiteX5" fmla="*/ 720958 w 854870"/>
              <a:gd name="connsiteY5" fmla="*/ 780491 h 914402"/>
              <a:gd name="connsiteX6" fmla="*/ 397669 w 854870"/>
              <a:gd name="connsiteY6" fmla="*/ 914402 h 914402"/>
              <a:gd name="connsiteX7" fmla="*/ 74380 w 854870"/>
              <a:gd name="connsiteY7" fmla="*/ 780491 h 914402"/>
              <a:gd name="connsiteX8" fmla="*/ 1 w 854870"/>
              <a:gd name="connsiteY8" fmla="*/ 581027 h 914402"/>
              <a:gd name="connsiteX9" fmla="*/ 16669 w 854870"/>
              <a:gd name="connsiteY9" fmla="*/ 457200 h 914402"/>
              <a:gd name="connsiteX0" fmla="*/ 16669 w 854870"/>
              <a:gd name="connsiteY0" fmla="*/ 457200 h 866777"/>
              <a:gd name="connsiteX1" fmla="*/ 74380 w 854870"/>
              <a:gd name="connsiteY1" fmla="*/ 133911 h 866777"/>
              <a:gd name="connsiteX2" fmla="*/ 397670 w 854870"/>
              <a:gd name="connsiteY2" fmla="*/ 1 h 866777"/>
              <a:gd name="connsiteX3" fmla="*/ 720959 w 854870"/>
              <a:gd name="connsiteY3" fmla="*/ 133912 h 866777"/>
              <a:gd name="connsiteX4" fmla="*/ 854869 w 854870"/>
              <a:gd name="connsiteY4" fmla="*/ 457202 h 866777"/>
              <a:gd name="connsiteX5" fmla="*/ 720958 w 854870"/>
              <a:gd name="connsiteY5" fmla="*/ 780491 h 866777"/>
              <a:gd name="connsiteX6" fmla="*/ 402432 w 854870"/>
              <a:gd name="connsiteY6" fmla="*/ 866777 h 866777"/>
              <a:gd name="connsiteX7" fmla="*/ 74380 w 854870"/>
              <a:gd name="connsiteY7" fmla="*/ 780491 h 866777"/>
              <a:gd name="connsiteX8" fmla="*/ 1 w 854870"/>
              <a:gd name="connsiteY8" fmla="*/ 581027 h 866777"/>
              <a:gd name="connsiteX9" fmla="*/ 16669 w 854870"/>
              <a:gd name="connsiteY9" fmla="*/ 457200 h 866777"/>
              <a:gd name="connsiteX0" fmla="*/ 16669 w 802483"/>
              <a:gd name="connsiteY0" fmla="*/ 457200 h 866777"/>
              <a:gd name="connsiteX1" fmla="*/ 74380 w 802483"/>
              <a:gd name="connsiteY1" fmla="*/ 133911 h 866777"/>
              <a:gd name="connsiteX2" fmla="*/ 397670 w 802483"/>
              <a:gd name="connsiteY2" fmla="*/ 1 h 866777"/>
              <a:gd name="connsiteX3" fmla="*/ 720959 w 802483"/>
              <a:gd name="connsiteY3" fmla="*/ 133912 h 866777"/>
              <a:gd name="connsiteX4" fmla="*/ 802482 w 802483"/>
              <a:gd name="connsiteY4" fmla="*/ 440533 h 866777"/>
              <a:gd name="connsiteX5" fmla="*/ 720958 w 802483"/>
              <a:gd name="connsiteY5" fmla="*/ 780491 h 866777"/>
              <a:gd name="connsiteX6" fmla="*/ 402432 w 802483"/>
              <a:gd name="connsiteY6" fmla="*/ 866777 h 866777"/>
              <a:gd name="connsiteX7" fmla="*/ 74380 w 802483"/>
              <a:gd name="connsiteY7" fmla="*/ 780491 h 866777"/>
              <a:gd name="connsiteX8" fmla="*/ 1 w 802483"/>
              <a:gd name="connsiteY8" fmla="*/ 581027 h 866777"/>
              <a:gd name="connsiteX9" fmla="*/ 16669 w 802483"/>
              <a:gd name="connsiteY9" fmla="*/ 457200 h 866777"/>
              <a:gd name="connsiteX0" fmla="*/ 16669 w 802483"/>
              <a:gd name="connsiteY0" fmla="*/ 458787 h 868364"/>
              <a:gd name="connsiteX1" fmla="*/ 74380 w 802483"/>
              <a:gd name="connsiteY1" fmla="*/ 135498 h 868364"/>
              <a:gd name="connsiteX2" fmla="*/ 397670 w 802483"/>
              <a:gd name="connsiteY2" fmla="*/ 1588 h 868364"/>
              <a:gd name="connsiteX3" fmla="*/ 687622 w 802483"/>
              <a:gd name="connsiteY3" fmla="*/ 145024 h 868364"/>
              <a:gd name="connsiteX4" fmla="*/ 802482 w 802483"/>
              <a:gd name="connsiteY4" fmla="*/ 442120 h 868364"/>
              <a:gd name="connsiteX5" fmla="*/ 720958 w 802483"/>
              <a:gd name="connsiteY5" fmla="*/ 782078 h 868364"/>
              <a:gd name="connsiteX6" fmla="*/ 402432 w 802483"/>
              <a:gd name="connsiteY6" fmla="*/ 868364 h 868364"/>
              <a:gd name="connsiteX7" fmla="*/ 74380 w 802483"/>
              <a:gd name="connsiteY7" fmla="*/ 782078 h 868364"/>
              <a:gd name="connsiteX8" fmla="*/ 1 w 802483"/>
              <a:gd name="connsiteY8" fmla="*/ 582614 h 868364"/>
              <a:gd name="connsiteX9" fmla="*/ 16669 w 802483"/>
              <a:gd name="connsiteY9" fmla="*/ 458787 h 868364"/>
              <a:gd name="connsiteX0" fmla="*/ 16669 w 802483"/>
              <a:gd name="connsiteY0" fmla="*/ 458787 h 875671"/>
              <a:gd name="connsiteX1" fmla="*/ 74380 w 802483"/>
              <a:gd name="connsiteY1" fmla="*/ 135498 h 875671"/>
              <a:gd name="connsiteX2" fmla="*/ 397670 w 802483"/>
              <a:gd name="connsiteY2" fmla="*/ 1588 h 875671"/>
              <a:gd name="connsiteX3" fmla="*/ 687622 w 802483"/>
              <a:gd name="connsiteY3" fmla="*/ 145024 h 875671"/>
              <a:gd name="connsiteX4" fmla="*/ 802482 w 802483"/>
              <a:gd name="connsiteY4" fmla="*/ 442120 h 875671"/>
              <a:gd name="connsiteX5" fmla="*/ 667232 w 802483"/>
              <a:gd name="connsiteY5" fmla="*/ 738237 h 875671"/>
              <a:gd name="connsiteX6" fmla="*/ 402432 w 802483"/>
              <a:gd name="connsiteY6" fmla="*/ 868364 h 875671"/>
              <a:gd name="connsiteX7" fmla="*/ 74380 w 802483"/>
              <a:gd name="connsiteY7" fmla="*/ 782078 h 875671"/>
              <a:gd name="connsiteX8" fmla="*/ 1 w 802483"/>
              <a:gd name="connsiteY8" fmla="*/ 582614 h 875671"/>
              <a:gd name="connsiteX9" fmla="*/ 16669 w 802483"/>
              <a:gd name="connsiteY9" fmla="*/ 458787 h 875671"/>
              <a:gd name="connsiteX0" fmla="*/ 16669 w 802483"/>
              <a:gd name="connsiteY0" fmla="*/ 458787 h 870904"/>
              <a:gd name="connsiteX1" fmla="*/ 74380 w 802483"/>
              <a:gd name="connsiteY1" fmla="*/ 135498 h 870904"/>
              <a:gd name="connsiteX2" fmla="*/ 397670 w 802483"/>
              <a:gd name="connsiteY2" fmla="*/ 1588 h 870904"/>
              <a:gd name="connsiteX3" fmla="*/ 687622 w 802483"/>
              <a:gd name="connsiteY3" fmla="*/ 145024 h 870904"/>
              <a:gd name="connsiteX4" fmla="*/ 802482 w 802483"/>
              <a:gd name="connsiteY4" fmla="*/ 442120 h 870904"/>
              <a:gd name="connsiteX5" fmla="*/ 667232 w 802483"/>
              <a:gd name="connsiteY5" fmla="*/ 738237 h 870904"/>
              <a:gd name="connsiteX6" fmla="*/ 402432 w 802483"/>
              <a:gd name="connsiteY6" fmla="*/ 868364 h 870904"/>
              <a:gd name="connsiteX7" fmla="*/ 160123 w 802483"/>
              <a:gd name="connsiteY7" fmla="*/ 753480 h 870904"/>
              <a:gd name="connsiteX8" fmla="*/ 1 w 802483"/>
              <a:gd name="connsiteY8" fmla="*/ 582614 h 870904"/>
              <a:gd name="connsiteX9" fmla="*/ 16669 w 802483"/>
              <a:gd name="connsiteY9" fmla="*/ 458787 h 870904"/>
              <a:gd name="connsiteX0" fmla="*/ 16669 w 802483"/>
              <a:gd name="connsiteY0" fmla="*/ 458787 h 875425"/>
              <a:gd name="connsiteX1" fmla="*/ 74380 w 802483"/>
              <a:gd name="connsiteY1" fmla="*/ 135498 h 875425"/>
              <a:gd name="connsiteX2" fmla="*/ 397670 w 802483"/>
              <a:gd name="connsiteY2" fmla="*/ 1588 h 875425"/>
              <a:gd name="connsiteX3" fmla="*/ 687622 w 802483"/>
              <a:gd name="connsiteY3" fmla="*/ 145024 h 875425"/>
              <a:gd name="connsiteX4" fmla="*/ 802482 w 802483"/>
              <a:gd name="connsiteY4" fmla="*/ 442120 h 875425"/>
              <a:gd name="connsiteX5" fmla="*/ 667232 w 802483"/>
              <a:gd name="connsiteY5" fmla="*/ 738237 h 875425"/>
              <a:gd name="connsiteX6" fmla="*/ 402432 w 802483"/>
              <a:gd name="connsiteY6" fmla="*/ 868364 h 875425"/>
              <a:gd name="connsiteX7" fmla="*/ 134623 w 802483"/>
              <a:gd name="connsiteY7" fmla="*/ 780604 h 875425"/>
              <a:gd name="connsiteX8" fmla="*/ 1 w 802483"/>
              <a:gd name="connsiteY8" fmla="*/ 582614 h 875425"/>
              <a:gd name="connsiteX9" fmla="*/ 16669 w 802483"/>
              <a:gd name="connsiteY9" fmla="*/ 458787 h 875425"/>
              <a:gd name="connsiteX0" fmla="*/ 90586 w 876400"/>
              <a:gd name="connsiteY0" fmla="*/ 458787 h 875425"/>
              <a:gd name="connsiteX1" fmla="*/ 148297 w 876400"/>
              <a:gd name="connsiteY1" fmla="*/ 135498 h 875425"/>
              <a:gd name="connsiteX2" fmla="*/ 471587 w 876400"/>
              <a:gd name="connsiteY2" fmla="*/ 1588 h 875425"/>
              <a:gd name="connsiteX3" fmla="*/ 761539 w 876400"/>
              <a:gd name="connsiteY3" fmla="*/ 145024 h 875425"/>
              <a:gd name="connsiteX4" fmla="*/ 876399 w 876400"/>
              <a:gd name="connsiteY4" fmla="*/ 442120 h 875425"/>
              <a:gd name="connsiteX5" fmla="*/ 741149 w 876400"/>
              <a:gd name="connsiteY5" fmla="*/ 738237 h 875425"/>
              <a:gd name="connsiteX6" fmla="*/ 476349 w 876400"/>
              <a:gd name="connsiteY6" fmla="*/ 868364 h 875425"/>
              <a:gd name="connsiteX7" fmla="*/ 208540 w 876400"/>
              <a:gd name="connsiteY7" fmla="*/ 780604 h 875425"/>
              <a:gd name="connsiteX8" fmla="*/ 1 w 876400"/>
              <a:gd name="connsiteY8" fmla="*/ 592372 h 875425"/>
              <a:gd name="connsiteX9" fmla="*/ 90586 w 876400"/>
              <a:gd name="connsiteY9" fmla="*/ 458787 h 875425"/>
              <a:gd name="connsiteX0" fmla="*/ 38718 w 876400"/>
              <a:gd name="connsiteY0" fmla="*/ 392920 h 875425"/>
              <a:gd name="connsiteX1" fmla="*/ 148297 w 876400"/>
              <a:gd name="connsiteY1" fmla="*/ 135498 h 875425"/>
              <a:gd name="connsiteX2" fmla="*/ 471587 w 876400"/>
              <a:gd name="connsiteY2" fmla="*/ 1588 h 875425"/>
              <a:gd name="connsiteX3" fmla="*/ 761539 w 876400"/>
              <a:gd name="connsiteY3" fmla="*/ 145024 h 875425"/>
              <a:gd name="connsiteX4" fmla="*/ 876399 w 876400"/>
              <a:gd name="connsiteY4" fmla="*/ 442120 h 875425"/>
              <a:gd name="connsiteX5" fmla="*/ 741149 w 876400"/>
              <a:gd name="connsiteY5" fmla="*/ 738237 h 875425"/>
              <a:gd name="connsiteX6" fmla="*/ 476349 w 876400"/>
              <a:gd name="connsiteY6" fmla="*/ 868364 h 875425"/>
              <a:gd name="connsiteX7" fmla="*/ 208540 w 876400"/>
              <a:gd name="connsiteY7" fmla="*/ 780604 h 875425"/>
              <a:gd name="connsiteX8" fmla="*/ 1 w 876400"/>
              <a:gd name="connsiteY8" fmla="*/ 592372 h 875425"/>
              <a:gd name="connsiteX9" fmla="*/ 38718 w 876400"/>
              <a:gd name="connsiteY9" fmla="*/ 392920 h 87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6400" h="875425">
                <a:moveTo>
                  <a:pt x="38718" y="392920"/>
                </a:moveTo>
                <a:cubicBezTo>
                  <a:pt x="38718" y="271663"/>
                  <a:pt x="76152" y="200720"/>
                  <a:pt x="148297" y="135498"/>
                </a:cubicBezTo>
                <a:cubicBezTo>
                  <a:pt x="220442" y="70276"/>
                  <a:pt x="369380" y="0"/>
                  <a:pt x="471587" y="1588"/>
                </a:cubicBezTo>
                <a:cubicBezTo>
                  <a:pt x="573794" y="3176"/>
                  <a:pt x="694070" y="71602"/>
                  <a:pt x="761539" y="145024"/>
                </a:cubicBezTo>
                <a:cubicBezTo>
                  <a:pt x="829008" y="218446"/>
                  <a:pt x="876400" y="320863"/>
                  <a:pt x="876399" y="442120"/>
                </a:cubicBezTo>
                <a:cubicBezTo>
                  <a:pt x="876399" y="563377"/>
                  <a:pt x="807824" y="667196"/>
                  <a:pt x="741149" y="738237"/>
                </a:cubicBezTo>
                <a:cubicBezTo>
                  <a:pt x="674474" y="809278"/>
                  <a:pt x="565117" y="861303"/>
                  <a:pt x="476349" y="868364"/>
                </a:cubicBezTo>
                <a:cubicBezTo>
                  <a:pt x="387581" y="875425"/>
                  <a:pt x="287931" y="826603"/>
                  <a:pt x="208540" y="780604"/>
                </a:cubicBezTo>
                <a:cubicBezTo>
                  <a:pt x="129149" y="734605"/>
                  <a:pt x="0" y="713629"/>
                  <a:pt x="1" y="592372"/>
                </a:cubicBezTo>
                <a:cubicBezTo>
                  <a:pt x="1" y="592371"/>
                  <a:pt x="38718" y="392921"/>
                  <a:pt x="38718" y="392920"/>
                </a:cubicBezTo>
              </a:path>
            </a:pathLst>
          </a:cu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9" name="자유형 8"/>
          <p:cNvSpPr/>
          <p:nvPr/>
        </p:nvSpPr>
        <p:spPr>
          <a:xfrm rot="9001978">
            <a:off x="3278502" y="1622401"/>
            <a:ext cx="1676400" cy="1371600"/>
          </a:xfrm>
          <a:custGeom>
            <a:avLst/>
            <a:gdLst>
              <a:gd name="connsiteX0" fmla="*/ 0 w 1828800"/>
              <a:gd name="connsiteY0" fmla="*/ 914400 h 1828800"/>
              <a:gd name="connsiteX1" fmla="*/ 267822 w 1828800"/>
              <a:gd name="connsiteY1" fmla="*/ 267822 h 1828800"/>
              <a:gd name="connsiteX2" fmla="*/ 914401 w 1828800"/>
              <a:gd name="connsiteY2" fmla="*/ 1 h 1828800"/>
              <a:gd name="connsiteX3" fmla="*/ 1560979 w 1828800"/>
              <a:gd name="connsiteY3" fmla="*/ 267823 h 1828800"/>
              <a:gd name="connsiteX4" fmla="*/ 1828800 w 1828800"/>
              <a:gd name="connsiteY4" fmla="*/ 914402 h 1828800"/>
              <a:gd name="connsiteX5" fmla="*/ 1560978 w 1828800"/>
              <a:gd name="connsiteY5" fmla="*/ 1560981 h 1828800"/>
              <a:gd name="connsiteX6" fmla="*/ 914399 w 1828800"/>
              <a:gd name="connsiteY6" fmla="*/ 1828802 h 1828800"/>
              <a:gd name="connsiteX7" fmla="*/ 267821 w 1828800"/>
              <a:gd name="connsiteY7" fmla="*/ 1560980 h 1828800"/>
              <a:gd name="connsiteX8" fmla="*/ 0 w 1828800"/>
              <a:gd name="connsiteY8" fmla="*/ 914401 h 1828800"/>
              <a:gd name="connsiteX9" fmla="*/ 0 w 1828800"/>
              <a:gd name="connsiteY9" fmla="*/ 914400 h 1828800"/>
              <a:gd name="connsiteX0" fmla="*/ 0 w 1828800"/>
              <a:gd name="connsiteY0" fmla="*/ 914399 h 1828802"/>
              <a:gd name="connsiteX1" fmla="*/ 267822 w 1828800"/>
              <a:gd name="connsiteY1" fmla="*/ 267821 h 1828802"/>
              <a:gd name="connsiteX2" fmla="*/ 914401 w 1828800"/>
              <a:gd name="connsiteY2" fmla="*/ 0 h 1828802"/>
              <a:gd name="connsiteX3" fmla="*/ 1560979 w 1828800"/>
              <a:gd name="connsiteY3" fmla="*/ 267822 h 1828802"/>
              <a:gd name="connsiteX4" fmla="*/ 1828800 w 1828800"/>
              <a:gd name="connsiteY4" fmla="*/ 914401 h 1828802"/>
              <a:gd name="connsiteX5" fmla="*/ 1560978 w 1828800"/>
              <a:gd name="connsiteY5" fmla="*/ 1560980 h 1828802"/>
              <a:gd name="connsiteX6" fmla="*/ 914399 w 1828800"/>
              <a:gd name="connsiteY6" fmla="*/ 1828801 h 1828802"/>
              <a:gd name="connsiteX7" fmla="*/ 267821 w 1828800"/>
              <a:gd name="connsiteY7" fmla="*/ 1560979 h 1828802"/>
              <a:gd name="connsiteX8" fmla="*/ 0 w 1828800"/>
              <a:gd name="connsiteY8" fmla="*/ 914400 h 1828802"/>
              <a:gd name="connsiteX9" fmla="*/ 0 w 1828800"/>
              <a:gd name="connsiteY9" fmla="*/ 914399 h 1828802"/>
              <a:gd name="connsiteX0" fmla="*/ 0 w 1828800"/>
              <a:gd name="connsiteY0" fmla="*/ 914399 h 1828802"/>
              <a:gd name="connsiteX1" fmla="*/ 267822 w 1828800"/>
              <a:gd name="connsiteY1" fmla="*/ 267821 h 1828802"/>
              <a:gd name="connsiteX2" fmla="*/ 914401 w 1828800"/>
              <a:gd name="connsiteY2" fmla="*/ 0 h 1828802"/>
              <a:gd name="connsiteX3" fmla="*/ 1560979 w 1828800"/>
              <a:gd name="connsiteY3" fmla="*/ 267822 h 1828802"/>
              <a:gd name="connsiteX4" fmla="*/ 1828800 w 1828800"/>
              <a:gd name="connsiteY4" fmla="*/ 914401 h 1828802"/>
              <a:gd name="connsiteX5" fmla="*/ 1560978 w 1828800"/>
              <a:gd name="connsiteY5" fmla="*/ 1560980 h 1828802"/>
              <a:gd name="connsiteX6" fmla="*/ 914399 w 1828800"/>
              <a:gd name="connsiteY6" fmla="*/ 1828801 h 1828802"/>
              <a:gd name="connsiteX7" fmla="*/ 267821 w 1828800"/>
              <a:gd name="connsiteY7" fmla="*/ 1560979 h 1828802"/>
              <a:gd name="connsiteX8" fmla="*/ 0 w 1828800"/>
              <a:gd name="connsiteY8" fmla="*/ 914400 h 1828802"/>
              <a:gd name="connsiteX9" fmla="*/ 0 w 1828800"/>
              <a:gd name="connsiteY9" fmla="*/ 914399 h 1828802"/>
              <a:gd name="connsiteX0" fmla="*/ 65686 w 1894486"/>
              <a:gd name="connsiteY0" fmla="*/ 914399 h 1828802"/>
              <a:gd name="connsiteX1" fmla="*/ 333508 w 1894486"/>
              <a:gd name="connsiteY1" fmla="*/ 267821 h 1828802"/>
              <a:gd name="connsiteX2" fmla="*/ 980087 w 1894486"/>
              <a:gd name="connsiteY2" fmla="*/ 0 h 1828802"/>
              <a:gd name="connsiteX3" fmla="*/ 1626665 w 1894486"/>
              <a:gd name="connsiteY3" fmla="*/ 267822 h 1828802"/>
              <a:gd name="connsiteX4" fmla="*/ 1894486 w 1894486"/>
              <a:gd name="connsiteY4" fmla="*/ 914401 h 1828802"/>
              <a:gd name="connsiteX5" fmla="*/ 1626664 w 1894486"/>
              <a:gd name="connsiteY5" fmla="*/ 1560980 h 1828802"/>
              <a:gd name="connsiteX6" fmla="*/ 980085 w 1894486"/>
              <a:gd name="connsiteY6" fmla="*/ 1828801 h 1828802"/>
              <a:gd name="connsiteX7" fmla="*/ 333507 w 1894486"/>
              <a:gd name="connsiteY7" fmla="*/ 1560979 h 1828802"/>
              <a:gd name="connsiteX8" fmla="*/ 65686 w 1894486"/>
              <a:gd name="connsiteY8" fmla="*/ 914400 h 1828802"/>
              <a:gd name="connsiteX9" fmla="*/ 65686 w 1894486"/>
              <a:gd name="connsiteY9" fmla="*/ 914399 h 1828802"/>
              <a:gd name="connsiteX0" fmla="*/ 65686 w 1894486"/>
              <a:gd name="connsiteY0" fmla="*/ 914399 h 1854201"/>
              <a:gd name="connsiteX1" fmla="*/ 333508 w 1894486"/>
              <a:gd name="connsiteY1" fmla="*/ 267821 h 1854201"/>
              <a:gd name="connsiteX2" fmla="*/ 980087 w 1894486"/>
              <a:gd name="connsiteY2" fmla="*/ 0 h 1854201"/>
              <a:gd name="connsiteX3" fmla="*/ 1626665 w 1894486"/>
              <a:gd name="connsiteY3" fmla="*/ 267822 h 1854201"/>
              <a:gd name="connsiteX4" fmla="*/ 1894486 w 1894486"/>
              <a:gd name="connsiteY4" fmla="*/ 914401 h 1854201"/>
              <a:gd name="connsiteX5" fmla="*/ 1626664 w 1894486"/>
              <a:gd name="connsiteY5" fmla="*/ 1560980 h 1854201"/>
              <a:gd name="connsiteX6" fmla="*/ 980085 w 1894486"/>
              <a:gd name="connsiteY6" fmla="*/ 1828801 h 1854201"/>
              <a:gd name="connsiteX7" fmla="*/ 333507 w 1894486"/>
              <a:gd name="connsiteY7" fmla="*/ 1408579 h 1854201"/>
              <a:gd name="connsiteX8" fmla="*/ 65686 w 1894486"/>
              <a:gd name="connsiteY8" fmla="*/ 914400 h 1854201"/>
              <a:gd name="connsiteX9" fmla="*/ 65686 w 1894486"/>
              <a:gd name="connsiteY9" fmla="*/ 914399 h 1854201"/>
              <a:gd name="connsiteX0" fmla="*/ 65686 w 1894486"/>
              <a:gd name="connsiteY0" fmla="*/ 914399 h 1830271"/>
              <a:gd name="connsiteX1" fmla="*/ 333508 w 1894486"/>
              <a:gd name="connsiteY1" fmla="*/ 267821 h 1830271"/>
              <a:gd name="connsiteX2" fmla="*/ 980087 w 1894486"/>
              <a:gd name="connsiteY2" fmla="*/ 0 h 1830271"/>
              <a:gd name="connsiteX3" fmla="*/ 1626665 w 1894486"/>
              <a:gd name="connsiteY3" fmla="*/ 267822 h 1830271"/>
              <a:gd name="connsiteX4" fmla="*/ 1894486 w 1894486"/>
              <a:gd name="connsiteY4" fmla="*/ 914401 h 1830271"/>
              <a:gd name="connsiteX5" fmla="*/ 1626664 w 1894486"/>
              <a:gd name="connsiteY5" fmla="*/ 1560980 h 1830271"/>
              <a:gd name="connsiteX6" fmla="*/ 980085 w 1894486"/>
              <a:gd name="connsiteY6" fmla="*/ 1828801 h 1830271"/>
              <a:gd name="connsiteX7" fmla="*/ 394467 w 1894486"/>
              <a:gd name="connsiteY7" fmla="*/ 1569802 h 1830271"/>
              <a:gd name="connsiteX8" fmla="*/ 65686 w 1894486"/>
              <a:gd name="connsiteY8" fmla="*/ 914400 h 1830271"/>
              <a:gd name="connsiteX9" fmla="*/ 65686 w 1894486"/>
              <a:gd name="connsiteY9" fmla="*/ 914399 h 18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4486" h="1830271">
                <a:moveTo>
                  <a:pt x="65686" y="914399"/>
                </a:moveTo>
                <a:cubicBezTo>
                  <a:pt x="65686" y="671885"/>
                  <a:pt x="0" y="551599"/>
                  <a:pt x="333508" y="267821"/>
                </a:cubicBezTo>
                <a:cubicBezTo>
                  <a:pt x="504992" y="96338"/>
                  <a:pt x="737573" y="0"/>
                  <a:pt x="980087" y="0"/>
                </a:cubicBezTo>
                <a:cubicBezTo>
                  <a:pt x="1222601" y="0"/>
                  <a:pt x="1455182" y="96339"/>
                  <a:pt x="1626665" y="267822"/>
                </a:cubicBezTo>
                <a:cubicBezTo>
                  <a:pt x="1769272" y="522725"/>
                  <a:pt x="1894486" y="671887"/>
                  <a:pt x="1894486" y="914401"/>
                </a:cubicBezTo>
                <a:cubicBezTo>
                  <a:pt x="1894486" y="1156915"/>
                  <a:pt x="1798148" y="1389496"/>
                  <a:pt x="1626664" y="1560980"/>
                </a:cubicBezTo>
                <a:cubicBezTo>
                  <a:pt x="1354918" y="1694764"/>
                  <a:pt x="1185451" y="1827331"/>
                  <a:pt x="980085" y="1828801"/>
                </a:cubicBezTo>
                <a:cubicBezTo>
                  <a:pt x="774719" y="1830271"/>
                  <a:pt x="565950" y="1741285"/>
                  <a:pt x="394467" y="1569802"/>
                </a:cubicBezTo>
                <a:cubicBezTo>
                  <a:pt x="222984" y="1398319"/>
                  <a:pt x="65686" y="1156914"/>
                  <a:pt x="65686" y="914400"/>
                </a:cubicBezTo>
                <a:lnTo>
                  <a:pt x="65686" y="914399"/>
                </a:lnTo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0"/>
                </a:schemeClr>
              </a:gs>
              <a:gs pos="100000">
                <a:schemeClr val="accent1">
                  <a:alpha val="71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0" name="자유형 9"/>
          <p:cNvSpPr/>
          <p:nvPr/>
        </p:nvSpPr>
        <p:spPr>
          <a:xfrm rot="5400000">
            <a:off x="-308458" y="3263931"/>
            <a:ext cx="1772698" cy="1340837"/>
          </a:xfrm>
          <a:custGeom>
            <a:avLst/>
            <a:gdLst>
              <a:gd name="connsiteX0" fmla="*/ 0 w 1270000"/>
              <a:gd name="connsiteY0" fmla="*/ 635000 h 1270000"/>
              <a:gd name="connsiteX1" fmla="*/ 185988 w 1270000"/>
              <a:gd name="connsiteY1" fmla="*/ 185987 h 1270000"/>
              <a:gd name="connsiteX2" fmla="*/ 635001 w 1270000"/>
              <a:gd name="connsiteY2" fmla="*/ 0 h 1270000"/>
              <a:gd name="connsiteX3" fmla="*/ 1084014 w 1270000"/>
              <a:gd name="connsiteY3" fmla="*/ 185988 h 1270000"/>
              <a:gd name="connsiteX4" fmla="*/ 1270001 w 1270000"/>
              <a:gd name="connsiteY4" fmla="*/ 635001 h 1270000"/>
              <a:gd name="connsiteX5" fmla="*/ 1084014 w 1270000"/>
              <a:gd name="connsiteY5" fmla="*/ 1084014 h 1270000"/>
              <a:gd name="connsiteX6" fmla="*/ 635001 w 1270000"/>
              <a:gd name="connsiteY6" fmla="*/ 1270001 h 1270000"/>
              <a:gd name="connsiteX7" fmla="*/ 185988 w 1270000"/>
              <a:gd name="connsiteY7" fmla="*/ 1084013 h 1270000"/>
              <a:gd name="connsiteX8" fmla="*/ 1 w 1270000"/>
              <a:gd name="connsiteY8" fmla="*/ 635000 h 1270000"/>
              <a:gd name="connsiteX9" fmla="*/ 0 w 1270000"/>
              <a:gd name="connsiteY9" fmla="*/ 635000 h 1270000"/>
              <a:gd name="connsiteX0" fmla="*/ 0 w 1270001"/>
              <a:gd name="connsiteY0" fmla="*/ 574040 h 1209041"/>
              <a:gd name="connsiteX1" fmla="*/ 185988 w 1270001"/>
              <a:gd name="connsiteY1" fmla="*/ 125027 h 1209041"/>
              <a:gd name="connsiteX2" fmla="*/ 657460 w 1270001"/>
              <a:gd name="connsiteY2" fmla="*/ 0 h 1209041"/>
              <a:gd name="connsiteX3" fmla="*/ 1084014 w 1270001"/>
              <a:gd name="connsiteY3" fmla="*/ 125028 h 1209041"/>
              <a:gd name="connsiteX4" fmla="*/ 1270001 w 1270001"/>
              <a:gd name="connsiteY4" fmla="*/ 574041 h 1209041"/>
              <a:gd name="connsiteX5" fmla="*/ 1084014 w 1270001"/>
              <a:gd name="connsiteY5" fmla="*/ 1023054 h 1209041"/>
              <a:gd name="connsiteX6" fmla="*/ 635001 w 1270001"/>
              <a:gd name="connsiteY6" fmla="*/ 1209041 h 1209041"/>
              <a:gd name="connsiteX7" fmla="*/ 185988 w 1270001"/>
              <a:gd name="connsiteY7" fmla="*/ 1023053 h 1209041"/>
              <a:gd name="connsiteX8" fmla="*/ 1 w 1270001"/>
              <a:gd name="connsiteY8" fmla="*/ 574040 h 1209041"/>
              <a:gd name="connsiteX9" fmla="*/ 0 w 1270001"/>
              <a:gd name="connsiteY9" fmla="*/ 574040 h 1209041"/>
              <a:gd name="connsiteX0" fmla="*/ 0 w 1270001"/>
              <a:gd name="connsiteY0" fmla="*/ 574040 h 1097889"/>
              <a:gd name="connsiteX1" fmla="*/ 185988 w 1270001"/>
              <a:gd name="connsiteY1" fmla="*/ 125027 h 1097889"/>
              <a:gd name="connsiteX2" fmla="*/ 657460 w 1270001"/>
              <a:gd name="connsiteY2" fmla="*/ 0 h 1097889"/>
              <a:gd name="connsiteX3" fmla="*/ 1084014 w 1270001"/>
              <a:gd name="connsiteY3" fmla="*/ 125028 h 1097889"/>
              <a:gd name="connsiteX4" fmla="*/ 1270001 w 1270001"/>
              <a:gd name="connsiteY4" fmla="*/ 574041 h 1097889"/>
              <a:gd name="connsiteX5" fmla="*/ 1084014 w 1270001"/>
              <a:gd name="connsiteY5" fmla="*/ 1023054 h 1097889"/>
              <a:gd name="connsiteX6" fmla="*/ 185988 w 1270001"/>
              <a:gd name="connsiteY6" fmla="*/ 1023053 h 1097889"/>
              <a:gd name="connsiteX7" fmla="*/ 1 w 1270001"/>
              <a:gd name="connsiteY7" fmla="*/ 574040 h 1097889"/>
              <a:gd name="connsiteX8" fmla="*/ 0 w 1270001"/>
              <a:gd name="connsiteY8" fmla="*/ 574040 h 1097889"/>
              <a:gd name="connsiteX0" fmla="*/ 0 w 1270001"/>
              <a:gd name="connsiteY0" fmla="*/ 574040 h 1097889"/>
              <a:gd name="connsiteX1" fmla="*/ 185988 w 1270001"/>
              <a:gd name="connsiteY1" fmla="*/ 125027 h 1097889"/>
              <a:gd name="connsiteX2" fmla="*/ 657460 w 1270001"/>
              <a:gd name="connsiteY2" fmla="*/ 0 h 1097889"/>
              <a:gd name="connsiteX3" fmla="*/ 1084014 w 1270001"/>
              <a:gd name="connsiteY3" fmla="*/ 125028 h 1097889"/>
              <a:gd name="connsiteX4" fmla="*/ 1270001 w 1270001"/>
              <a:gd name="connsiteY4" fmla="*/ 574041 h 1097889"/>
              <a:gd name="connsiteX5" fmla="*/ 1084014 w 1270001"/>
              <a:gd name="connsiteY5" fmla="*/ 1023054 h 1097889"/>
              <a:gd name="connsiteX6" fmla="*/ 185988 w 1270001"/>
              <a:gd name="connsiteY6" fmla="*/ 1023053 h 1097889"/>
              <a:gd name="connsiteX7" fmla="*/ 1 w 1270001"/>
              <a:gd name="connsiteY7" fmla="*/ 574040 h 1097889"/>
              <a:gd name="connsiteX8" fmla="*/ 0 w 1270001"/>
              <a:gd name="connsiteY8" fmla="*/ 574040 h 1097889"/>
              <a:gd name="connsiteX0" fmla="*/ 0 w 1270001"/>
              <a:gd name="connsiteY0" fmla="*/ 574040 h 1025700"/>
              <a:gd name="connsiteX1" fmla="*/ 185988 w 1270001"/>
              <a:gd name="connsiteY1" fmla="*/ 125027 h 1025700"/>
              <a:gd name="connsiteX2" fmla="*/ 657460 w 1270001"/>
              <a:gd name="connsiteY2" fmla="*/ 0 h 1025700"/>
              <a:gd name="connsiteX3" fmla="*/ 1084014 w 1270001"/>
              <a:gd name="connsiteY3" fmla="*/ 125028 h 1025700"/>
              <a:gd name="connsiteX4" fmla="*/ 1270001 w 1270001"/>
              <a:gd name="connsiteY4" fmla="*/ 574041 h 1025700"/>
              <a:gd name="connsiteX5" fmla="*/ 1084014 w 1270001"/>
              <a:gd name="connsiteY5" fmla="*/ 1023054 h 1025700"/>
              <a:gd name="connsiteX6" fmla="*/ 185988 w 1270001"/>
              <a:gd name="connsiteY6" fmla="*/ 1023053 h 1025700"/>
              <a:gd name="connsiteX7" fmla="*/ 1 w 1270001"/>
              <a:gd name="connsiteY7" fmla="*/ 574040 h 1025700"/>
              <a:gd name="connsiteX8" fmla="*/ 0 w 1270001"/>
              <a:gd name="connsiteY8" fmla="*/ 574040 h 1025700"/>
              <a:gd name="connsiteX0" fmla="*/ 0 w 1270001"/>
              <a:gd name="connsiteY0" fmla="*/ 584601 h 1036261"/>
              <a:gd name="connsiteX1" fmla="*/ 280636 w 1270001"/>
              <a:gd name="connsiteY1" fmla="*/ 198954 h 1036261"/>
              <a:gd name="connsiteX2" fmla="*/ 657460 w 1270001"/>
              <a:gd name="connsiteY2" fmla="*/ 10561 h 1036261"/>
              <a:gd name="connsiteX3" fmla="*/ 1084014 w 1270001"/>
              <a:gd name="connsiteY3" fmla="*/ 135589 h 1036261"/>
              <a:gd name="connsiteX4" fmla="*/ 1270001 w 1270001"/>
              <a:gd name="connsiteY4" fmla="*/ 584602 h 1036261"/>
              <a:gd name="connsiteX5" fmla="*/ 1084014 w 1270001"/>
              <a:gd name="connsiteY5" fmla="*/ 1033615 h 1036261"/>
              <a:gd name="connsiteX6" fmla="*/ 185988 w 1270001"/>
              <a:gd name="connsiteY6" fmla="*/ 1033614 h 1036261"/>
              <a:gd name="connsiteX7" fmla="*/ 1 w 1270001"/>
              <a:gd name="connsiteY7" fmla="*/ 584601 h 1036261"/>
              <a:gd name="connsiteX8" fmla="*/ 0 w 1270001"/>
              <a:gd name="connsiteY8" fmla="*/ 584601 h 1036261"/>
              <a:gd name="connsiteX0" fmla="*/ 0 w 1264683"/>
              <a:gd name="connsiteY0" fmla="*/ 584601 h 1036261"/>
              <a:gd name="connsiteX1" fmla="*/ 280636 w 1264683"/>
              <a:gd name="connsiteY1" fmla="*/ 198954 h 1036261"/>
              <a:gd name="connsiteX2" fmla="*/ 657460 w 1264683"/>
              <a:gd name="connsiteY2" fmla="*/ 10561 h 1036261"/>
              <a:gd name="connsiteX3" fmla="*/ 1084014 w 1264683"/>
              <a:gd name="connsiteY3" fmla="*/ 135589 h 1036261"/>
              <a:gd name="connsiteX4" fmla="*/ 1212249 w 1264683"/>
              <a:gd name="connsiteY4" fmla="*/ 642354 h 1036261"/>
              <a:gd name="connsiteX5" fmla="*/ 1084014 w 1264683"/>
              <a:gd name="connsiteY5" fmla="*/ 1033615 h 1036261"/>
              <a:gd name="connsiteX6" fmla="*/ 185988 w 1264683"/>
              <a:gd name="connsiteY6" fmla="*/ 1033614 h 1036261"/>
              <a:gd name="connsiteX7" fmla="*/ 1 w 1264683"/>
              <a:gd name="connsiteY7" fmla="*/ 584601 h 1036261"/>
              <a:gd name="connsiteX8" fmla="*/ 0 w 1264683"/>
              <a:gd name="connsiteY8" fmla="*/ 584601 h 1036261"/>
              <a:gd name="connsiteX0" fmla="*/ 0 w 1264683"/>
              <a:gd name="connsiteY0" fmla="*/ 541477 h 993137"/>
              <a:gd name="connsiteX1" fmla="*/ 280636 w 1264683"/>
              <a:gd name="connsiteY1" fmla="*/ 155830 h 993137"/>
              <a:gd name="connsiteX2" fmla="*/ 657460 w 1264683"/>
              <a:gd name="connsiteY2" fmla="*/ 44440 h 993137"/>
              <a:gd name="connsiteX3" fmla="*/ 1084014 w 1264683"/>
              <a:gd name="connsiteY3" fmla="*/ 92465 h 993137"/>
              <a:gd name="connsiteX4" fmla="*/ 1212249 w 1264683"/>
              <a:gd name="connsiteY4" fmla="*/ 599230 h 993137"/>
              <a:gd name="connsiteX5" fmla="*/ 1084014 w 1264683"/>
              <a:gd name="connsiteY5" fmla="*/ 990491 h 993137"/>
              <a:gd name="connsiteX6" fmla="*/ 185988 w 1264683"/>
              <a:gd name="connsiteY6" fmla="*/ 990490 h 993137"/>
              <a:gd name="connsiteX7" fmla="*/ 1 w 1264683"/>
              <a:gd name="connsiteY7" fmla="*/ 541477 h 993137"/>
              <a:gd name="connsiteX8" fmla="*/ 0 w 1264683"/>
              <a:gd name="connsiteY8" fmla="*/ 541477 h 993137"/>
              <a:gd name="connsiteX0" fmla="*/ 0 w 1264683"/>
              <a:gd name="connsiteY0" fmla="*/ 504925 h 956585"/>
              <a:gd name="connsiteX1" fmla="*/ 280636 w 1264683"/>
              <a:gd name="connsiteY1" fmla="*/ 119278 h 956585"/>
              <a:gd name="connsiteX2" fmla="*/ 657460 w 1264683"/>
              <a:gd name="connsiteY2" fmla="*/ 7888 h 956585"/>
              <a:gd name="connsiteX3" fmla="*/ 1063159 w 1264683"/>
              <a:gd name="connsiteY3" fmla="*/ 166604 h 956585"/>
              <a:gd name="connsiteX4" fmla="*/ 1212249 w 1264683"/>
              <a:gd name="connsiteY4" fmla="*/ 562678 h 956585"/>
              <a:gd name="connsiteX5" fmla="*/ 1084014 w 1264683"/>
              <a:gd name="connsiteY5" fmla="*/ 953939 h 956585"/>
              <a:gd name="connsiteX6" fmla="*/ 185988 w 1264683"/>
              <a:gd name="connsiteY6" fmla="*/ 953938 h 956585"/>
              <a:gd name="connsiteX7" fmla="*/ 1 w 1264683"/>
              <a:gd name="connsiteY7" fmla="*/ 504925 h 956585"/>
              <a:gd name="connsiteX8" fmla="*/ 0 w 1264683"/>
              <a:gd name="connsiteY8" fmla="*/ 504925 h 956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4683" h="956585">
                <a:moveTo>
                  <a:pt x="0" y="504925"/>
                </a:moveTo>
                <a:cubicBezTo>
                  <a:pt x="0" y="336512"/>
                  <a:pt x="171059" y="202118"/>
                  <a:pt x="280636" y="119278"/>
                </a:cubicBezTo>
                <a:cubicBezTo>
                  <a:pt x="390213" y="36439"/>
                  <a:pt x="527040" y="0"/>
                  <a:pt x="657460" y="7888"/>
                </a:cubicBezTo>
                <a:cubicBezTo>
                  <a:pt x="787880" y="15776"/>
                  <a:pt x="970694" y="74139"/>
                  <a:pt x="1063159" y="166604"/>
                </a:cubicBezTo>
                <a:cubicBezTo>
                  <a:pt x="1155624" y="259069"/>
                  <a:pt x="1208773" y="431456"/>
                  <a:pt x="1212249" y="562678"/>
                </a:cubicBezTo>
                <a:cubicBezTo>
                  <a:pt x="1215725" y="693900"/>
                  <a:pt x="1264683" y="879104"/>
                  <a:pt x="1084014" y="953939"/>
                </a:cubicBezTo>
                <a:cubicBezTo>
                  <a:pt x="803884" y="956585"/>
                  <a:pt x="328958" y="937334"/>
                  <a:pt x="185988" y="953938"/>
                </a:cubicBezTo>
                <a:cubicBezTo>
                  <a:pt x="66902" y="834852"/>
                  <a:pt x="1" y="673337"/>
                  <a:pt x="1" y="504925"/>
                </a:cubicBezTo>
                <a:lnTo>
                  <a:pt x="0" y="504925"/>
                </a:lnTo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1" name="자유형 10"/>
          <p:cNvSpPr/>
          <p:nvPr/>
        </p:nvSpPr>
        <p:spPr>
          <a:xfrm rot="1165291">
            <a:off x="620269" y="3008427"/>
            <a:ext cx="840520" cy="917174"/>
          </a:xfrm>
          <a:custGeom>
            <a:avLst/>
            <a:gdLst>
              <a:gd name="connsiteX0" fmla="*/ 0 w 914400"/>
              <a:gd name="connsiteY0" fmla="*/ 457200 h 914400"/>
              <a:gd name="connsiteX1" fmla="*/ 133911 w 914400"/>
              <a:gd name="connsiteY1" fmla="*/ 133911 h 914400"/>
              <a:gd name="connsiteX2" fmla="*/ 457201 w 914400"/>
              <a:gd name="connsiteY2" fmla="*/ 1 h 914400"/>
              <a:gd name="connsiteX3" fmla="*/ 780490 w 914400"/>
              <a:gd name="connsiteY3" fmla="*/ 133912 h 914400"/>
              <a:gd name="connsiteX4" fmla="*/ 914400 w 914400"/>
              <a:gd name="connsiteY4" fmla="*/ 457202 h 914400"/>
              <a:gd name="connsiteX5" fmla="*/ 780489 w 914400"/>
              <a:gd name="connsiteY5" fmla="*/ 780491 h 914400"/>
              <a:gd name="connsiteX6" fmla="*/ 457200 w 914400"/>
              <a:gd name="connsiteY6" fmla="*/ 914402 h 914400"/>
              <a:gd name="connsiteX7" fmla="*/ 133911 w 914400"/>
              <a:gd name="connsiteY7" fmla="*/ 780491 h 914400"/>
              <a:gd name="connsiteX8" fmla="*/ 1 w 914400"/>
              <a:gd name="connsiteY8" fmla="*/ 457202 h 914400"/>
              <a:gd name="connsiteX9" fmla="*/ 0 w 914400"/>
              <a:gd name="connsiteY9" fmla="*/ 457200 h 914400"/>
              <a:gd name="connsiteX0" fmla="*/ 76200 w 914401"/>
              <a:gd name="connsiteY0" fmla="*/ 457200 h 914402"/>
              <a:gd name="connsiteX1" fmla="*/ 133911 w 914401"/>
              <a:gd name="connsiteY1" fmla="*/ 133911 h 914402"/>
              <a:gd name="connsiteX2" fmla="*/ 457201 w 914401"/>
              <a:gd name="connsiteY2" fmla="*/ 1 h 914402"/>
              <a:gd name="connsiteX3" fmla="*/ 780490 w 914401"/>
              <a:gd name="connsiteY3" fmla="*/ 133912 h 914402"/>
              <a:gd name="connsiteX4" fmla="*/ 914400 w 914401"/>
              <a:gd name="connsiteY4" fmla="*/ 457202 h 914402"/>
              <a:gd name="connsiteX5" fmla="*/ 780489 w 914401"/>
              <a:gd name="connsiteY5" fmla="*/ 780491 h 914402"/>
              <a:gd name="connsiteX6" fmla="*/ 457200 w 914401"/>
              <a:gd name="connsiteY6" fmla="*/ 914402 h 914402"/>
              <a:gd name="connsiteX7" fmla="*/ 133911 w 914401"/>
              <a:gd name="connsiteY7" fmla="*/ 780491 h 914402"/>
              <a:gd name="connsiteX8" fmla="*/ 1 w 914401"/>
              <a:gd name="connsiteY8" fmla="*/ 457202 h 914402"/>
              <a:gd name="connsiteX9" fmla="*/ 76200 w 914401"/>
              <a:gd name="connsiteY9" fmla="*/ 457200 h 914402"/>
              <a:gd name="connsiteX0" fmla="*/ 16669 w 854870"/>
              <a:gd name="connsiteY0" fmla="*/ 457200 h 914402"/>
              <a:gd name="connsiteX1" fmla="*/ 74380 w 854870"/>
              <a:gd name="connsiteY1" fmla="*/ 133911 h 914402"/>
              <a:gd name="connsiteX2" fmla="*/ 397670 w 854870"/>
              <a:gd name="connsiteY2" fmla="*/ 1 h 914402"/>
              <a:gd name="connsiteX3" fmla="*/ 720959 w 854870"/>
              <a:gd name="connsiteY3" fmla="*/ 133912 h 914402"/>
              <a:gd name="connsiteX4" fmla="*/ 854869 w 854870"/>
              <a:gd name="connsiteY4" fmla="*/ 457202 h 914402"/>
              <a:gd name="connsiteX5" fmla="*/ 720958 w 854870"/>
              <a:gd name="connsiteY5" fmla="*/ 780491 h 914402"/>
              <a:gd name="connsiteX6" fmla="*/ 397669 w 854870"/>
              <a:gd name="connsiteY6" fmla="*/ 914402 h 914402"/>
              <a:gd name="connsiteX7" fmla="*/ 74380 w 854870"/>
              <a:gd name="connsiteY7" fmla="*/ 780491 h 914402"/>
              <a:gd name="connsiteX8" fmla="*/ 1 w 854870"/>
              <a:gd name="connsiteY8" fmla="*/ 581027 h 914402"/>
              <a:gd name="connsiteX9" fmla="*/ 16669 w 854870"/>
              <a:gd name="connsiteY9" fmla="*/ 457200 h 914402"/>
              <a:gd name="connsiteX0" fmla="*/ 16669 w 854870"/>
              <a:gd name="connsiteY0" fmla="*/ 457200 h 866777"/>
              <a:gd name="connsiteX1" fmla="*/ 74380 w 854870"/>
              <a:gd name="connsiteY1" fmla="*/ 133911 h 866777"/>
              <a:gd name="connsiteX2" fmla="*/ 397670 w 854870"/>
              <a:gd name="connsiteY2" fmla="*/ 1 h 866777"/>
              <a:gd name="connsiteX3" fmla="*/ 720959 w 854870"/>
              <a:gd name="connsiteY3" fmla="*/ 133912 h 866777"/>
              <a:gd name="connsiteX4" fmla="*/ 854869 w 854870"/>
              <a:gd name="connsiteY4" fmla="*/ 457202 h 866777"/>
              <a:gd name="connsiteX5" fmla="*/ 720958 w 854870"/>
              <a:gd name="connsiteY5" fmla="*/ 780491 h 866777"/>
              <a:gd name="connsiteX6" fmla="*/ 402432 w 854870"/>
              <a:gd name="connsiteY6" fmla="*/ 866777 h 866777"/>
              <a:gd name="connsiteX7" fmla="*/ 74380 w 854870"/>
              <a:gd name="connsiteY7" fmla="*/ 780491 h 866777"/>
              <a:gd name="connsiteX8" fmla="*/ 1 w 854870"/>
              <a:gd name="connsiteY8" fmla="*/ 581027 h 866777"/>
              <a:gd name="connsiteX9" fmla="*/ 16669 w 854870"/>
              <a:gd name="connsiteY9" fmla="*/ 457200 h 866777"/>
              <a:gd name="connsiteX0" fmla="*/ 16669 w 802483"/>
              <a:gd name="connsiteY0" fmla="*/ 457200 h 866777"/>
              <a:gd name="connsiteX1" fmla="*/ 74380 w 802483"/>
              <a:gd name="connsiteY1" fmla="*/ 133911 h 866777"/>
              <a:gd name="connsiteX2" fmla="*/ 397670 w 802483"/>
              <a:gd name="connsiteY2" fmla="*/ 1 h 866777"/>
              <a:gd name="connsiteX3" fmla="*/ 720959 w 802483"/>
              <a:gd name="connsiteY3" fmla="*/ 133912 h 866777"/>
              <a:gd name="connsiteX4" fmla="*/ 802482 w 802483"/>
              <a:gd name="connsiteY4" fmla="*/ 440533 h 866777"/>
              <a:gd name="connsiteX5" fmla="*/ 720958 w 802483"/>
              <a:gd name="connsiteY5" fmla="*/ 780491 h 866777"/>
              <a:gd name="connsiteX6" fmla="*/ 402432 w 802483"/>
              <a:gd name="connsiteY6" fmla="*/ 866777 h 866777"/>
              <a:gd name="connsiteX7" fmla="*/ 74380 w 802483"/>
              <a:gd name="connsiteY7" fmla="*/ 780491 h 866777"/>
              <a:gd name="connsiteX8" fmla="*/ 1 w 802483"/>
              <a:gd name="connsiteY8" fmla="*/ 581027 h 866777"/>
              <a:gd name="connsiteX9" fmla="*/ 16669 w 802483"/>
              <a:gd name="connsiteY9" fmla="*/ 457200 h 866777"/>
              <a:gd name="connsiteX0" fmla="*/ 16669 w 802483"/>
              <a:gd name="connsiteY0" fmla="*/ 458787 h 868364"/>
              <a:gd name="connsiteX1" fmla="*/ 74380 w 802483"/>
              <a:gd name="connsiteY1" fmla="*/ 135498 h 868364"/>
              <a:gd name="connsiteX2" fmla="*/ 397670 w 802483"/>
              <a:gd name="connsiteY2" fmla="*/ 1588 h 868364"/>
              <a:gd name="connsiteX3" fmla="*/ 687622 w 802483"/>
              <a:gd name="connsiteY3" fmla="*/ 145024 h 868364"/>
              <a:gd name="connsiteX4" fmla="*/ 802482 w 802483"/>
              <a:gd name="connsiteY4" fmla="*/ 442120 h 868364"/>
              <a:gd name="connsiteX5" fmla="*/ 720958 w 802483"/>
              <a:gd name="connsiteY5" fmla="*/ 782078 h 868364"/>
              <a:gd name="connsiteX6" fmla="*/ 402432 w 802483"/>
              <a:gd name="connsiteY6" fmla="*/ 868364 h 868364"/>
              <a:gd name="connsiteX7" fmla="*/ 74380 w 802483"/>
              <a:gd name="connsiteY7" fmla="*/ 782078 h 868364"/>
              <a:gd name="connsiteX8" fmla="*/ 1 w 802483"/>
              <a:gd name="connsiteY8" fmla="*/ 582614 h 868364"/>
              <a:gd name="connsiteX9" fmla="*/ 16669 w 802483"/>
              <a:gd name="connsiteY9" fmla="*/ 458787 h 868364"/>
              <a:gd name="connsiteX0" fmla="*/ 16669 w 802483"/>
              <a:gd name="connsiteY0" fmla="*/ 458787 h 875671"/>
              <a:gd name="connsiteX1" fmla="*/ 74380 w 802483"/>
              <a:gd name="connsiteY1" fmla="*/ 135498 h 875671"/>
              <a:gd name="connsiteX2" fmla="*/ 397670 w 802483"/>
              <a:gd name="connsiteY2" fmla="*/ 1588 h 875671"/>
              <a:gd name="connsiteX3" fmla="*/ 687622 w 802483"/>
              <a:gd name="connsiteY3" fmla="*/ 145024 h 875671"/>
              <a:gd name="connsiteX4" fmla="*/ 802482 w 802483"/>
              <a:gd name="connsiteY4" fmla="*/ 442120 h 875671"/>
              <a:gd name="connsiteX5" fmla="*/ 667232 w 802483"/>
              <a:gd name="connsiteY5" fmla="*/ 738237 h 875671"/>
              <a:gd name="connsiteX6" fmla="*/ 402432 w 802483"/>
              <a:gd name="connsiteY6" fmla="*/ 868364 h 875671"/>
              <a:gd name="connsiteX7" fmla="*/ 74380 w 802483"/>
              <a:gd name="connsiteY7" fmla="*/ 782078 h 875671"/>
              <a:gd name="connsiteX8" fmla="*/ 1 w 802483"/>
              <a:gd name="connsiteY8" fmla="*/ 582614 h 875671"/>
              <a:gd name="connsiteX9" fmla="*/ 16669 w 802483"/>
              <a:gd name="connsiteY9" fmla="*/ 458787 h 875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2483" h="875671">
                <a:moveTo>
                  <a:pt x="16669" y="458787"/>
                </a:moveTo>
                <a:cubicBezTo>
                  <a:pt x="16669" y="337530"/>
                  <a:pt x="10880" y="211698"/>
                  <a:pt x="74380" y="135498"/>
                </a:cubicBezTo>
                <a:cubicBezTo>
                  <a:pt x="137880" y="59298"/>
                  <a:pt x="295463" y="0"/>
                  <a:pt x="397670" y="1588"/>
                </a:cubicBezTo>
                <a:cubicBezTo>
                  <a:pt x="499877" y="3176"/>
                  <a:pt x="620153" y="71602"/>
                  <a:pt x="687622" y="145024"/>
                </a:cubicBezTo>
                <a:cubicBezTo>
                  <a:pt x="755091" y="218446"/>
                  <a:pt x="802483" y="320863"/>
                  <a:pt x="802482" y="442120"/>
                </a:cubicBezTo>
                <a:cubicBezTo>
                  <a:pt x="802482" y="563377"/>
                  <a:pt x="733907" y="667196"/>
                  <a:pt x="667232" y="738237"/>
                </a:cubicBezTo>
                <a:cubicBezTo>
                  <a:pt x="600557" y="809278"/>
                  <a:pt x="501240" y="861057"/>
                  <a:pt x="402432" y="868364"/>
                </a:cubicBezTo>
                <a:cubicBezTo>
                  <a:pt x="303624" y="875671"/>
                  <a:pt x="141452" y="829703"/>
                  <a:pt x="74380" y="782078"/>
                </a:cubicBezTo>
                <a:cubicBezTo>
                  <a:pt x="7308" y="734453"/>
                  <a:pt x="0" y="703871"/>
                  <a:pt x="1" y="582614"/>
                </a:cubicBezTo>
                <a:cubicBezTo>
                  <a:pt x="1" y="582613"/>
                  <a:pt x="16669" y="458788"/>
                  <a:pt x="16669" y="458787"/>
                </a:cubicBezTo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  <a:alpha val="2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2" name="자유형 11"/>
          <p:cNvSpPr/>
          <p:nvPr/>
        </p:nvSpPr>
        <p:spPr>
          <a:xfrm rot="3498807">
            <a:off x="1916136" y="1699867"/>
            <a:ext cx="1056542" cy="1152900"/>
          </a:xfrm>
          <a:custGeom>
            <a:avLst/>
            <a:gdLst>
              <a:gd name="connsiteX0" fmla="*/ 0 w 914400"/>
              <a:gd name="connsiteY0" fmla="*/ 457200 h 914400"/>
              <a:gd name="connsiteX1" fmla="*/ 133911 w 914400"/>
              <a:gd name="connsiteY1" fmla="*/ 133911 h 914400"/>
              <a:gd name="connsiteX2" fmla="*/ 457201 w 914400"/>
              <a:gd name="connsiteY2" fmla="*/ 1 h 914400"/>
              <a:gd name="connsiteX3" fmla="*/ 780490 w 914400"/>
              <a:gd name="connsiteY3" fmla="*/ 133912 h 914400"/>
              <a:gd name="connsiteX4" fmla="*/ 914400 w 914400"/>
              <a:gd name="connsiteY4" fmla="*/ 457202 h 914400"/>
              <a:gd name="connsiteX5" fmla="*/ 780489 w 914400"/>
              <a:gd name="connsiteY5" fmla="*/ 780491 h 914400"/>
              <a:gd name="connsiteX6" fmla="*/ 457200 w 914400"/>
              <a:gd name="connsiteY6" fmla="*/ 914402 h 914400"/>
              <a:gd name="connsiteX7" fmla="*/ 133911 w 914400"/>
              <a:gd name="connsiteY7" fmla="*/ 780491 h 914400"/>
              <a:gd name="connsiteX8" fmla="*/ 1 w 914400"/>
              <a:gd name="connsiteY8" fmla="*/ 457202 h 914400"/>
              <a:gd name="connsiteX9" fmla="*/ 0 w 914400"/>
              <a:gd name="connsiteY9" fmla="*/ 457200 h 914400"/>
              <a:gd name="connsiteX0" fmla="*/ 76200 w 914401"/>
              <a:gd name="connsiteY0" fmla="*/ 457200 h 914402"/>
              <a:gd name="connsiteX1" fmla="*/ 133911 w 914401"/>
              <a:gd name="connsiteY1" fmla="*/ 133911 h 914402"/>
              <a:gd name="connsiteX2" fmla="*/ 457201 w 914401"/>
              <a:gd name="connsiteY2" fmla="*/ 1 h 914402"/>
              <a:gd name="connsiteX3" fmla="*/ 780490 w 914401"/>
              <a:gd name="connsiteY3" fmla="*/ 133912 h 914402"/>
              <a:gd name="connsiteX4" fmla="*/ 914400 w 914401"/>
              <a:gd name="connsiteY4" fmla="*/ 457202 h 914402"/>
              <a:gd name="connsiteX5" fmla="*/ 780489 w 914401"/>
              <a:gd name="connsiteY5" fmla="*/ 780491 h 914402"/>
              <a:gd name="connsiteX6" fmla="*/ 457200 w 914401"/>
              <a:gd name="connsiteY6" fmla="*/ 914402 h 914402"/>
              <a:gd name="connsiteX7" fmla="*/ 133911 w 914401"/>
              <a:gd name="connsiteY7" fmla="*/ 780491 h 914402"/>
              <a:gd name="connsiteX8" fmla="*/ 1 w 914401"/>
              <a:gd name="connsiteY8" fmla="*/ 457202 h 914402"/>
              <a:gd name="connsiteX9" fmla="*/ 76200 w 914401"/>
              <a:gd name="connsiteY9" fmla="*/ 457200 h 914402"/>
              <a:gd name="connsiteX0" fmla="*/ 16669 w 854870"/>
              <a:gd name="connsiteY0" fmla="*/ 457200 h 914402"/>
              <a:gd name="connsiteX1" fmla="*/ 74380 w 854870"/>
              <a:gd name="connsiteY1" fmla="*/ 133911 h 914402"/>
              <a:gd name="connsiteX2" fmla="*/ 397670 w 854870"/>
              <a:gd name="connsiteY2" fmla="*/ 1 h 914402"/>
              <a:gd name="connsiteX3" fmla="*/ 720959 w 854870"/>
              <a:gd name="connsiteY3" fmla="*/ 133912 h 914402"/>
              <a:gd name="connsiteX4" fmla="*/ 854869 w 854870"/>
              <a:gd name="connsiteY4" fmla="*/ 457202 h 914402"/>
              <a:gd name="connsiteX5" fmla="*/ 720958 w 854870"/>
              <a:gd name="connsiteY5" fmla="*/ 780491 h 914402"/>
              <a:gd name="connsiteX6" fmla="*/ 397669 w 854870"/>
              <a:gd name="connsiteY6" fmla="*/ 914402 h 914402"/>
              <a:gd name="connsiteX7" fmla="*/ 74380 w 854870"/>
              <a:gd name="connsiteY7" fmla="*/ 780491 h 914402"/>
              <a:gd name="connsiteX8" fmla="*/ 1 w 854870"/>
              <a:gd name="connsiteY8" fmla="*/ 581027 h 914402"/>
              <a:gd name="connsiteX9" fmla="*/ 16669 w 854870"/>
              <a:gd name="connsiteY9" fmla="*/ 457200 h 914402"/>
              <a:gd name="connsiteX0" fmla="*/ 16669 w 854870"/>
              <a:gd name="connsiteY0" fmla="*/ 457200 h 866777"/>
              <a:gd name="connsiteX1" fmla="*/ 74380 w 854870"/>
              <a:gd name="connsiteY1" fmla="*/ 133911 h 866777"/>
              <a:gd name="connsiteX2" fmla="*/ 397670 w 854870"/>
              <a:gd name="connsiteY2" fmla="*/ 1 h 866777"/>
              <a:gd name="connsiteX3" fmla="*/ 720959 w 854870"/>
              <a:gd name="connsiteY3" fmla="*/ 133912 h 866777"/>
              <a:gd name="connsiteX4" fmla="*/ 854869 w 854870"/>
              <a:gd name="connsiteY4" fmla="*/ 457202 h 866777"/>
              <a:gd name="connsiteX5" fmla="*/ 720958 w 854870"/>
              <a:gd name="connsiteY5" fmla="*/ 780491 h 866777"/>
              <a:gd name="connsiteX6" fmla="*/ 402432 w 854870"/>
              <a:gd name="connsiteY6" fmla="*/ 866777 h 866777"/>
              <a:gd name="connsiteX7" fmla="*/ 74380 w 854870"/>
              <a:gd name="connsiteY7" fmla="*/ 780491 h 866777"/>
              <a:gd name="connsiteX8" fmla="*/ 1 w 854870"/>
              <a:gd name="connsiteY8" fmla="*/ 581027 h 866777"/>
              <a:gd name="connsiteX9" fmla="*/ 16669 w 854870"/>
              <a:gd name="connsiteY9" fmla="*/ 457200 h 866777"/>
              <a:gd name="connsiteX0" fmla="*/ 16669 w 802483"/>
              <a:gd name="connsiteY0" fmla="*/ 457200 h 866777"/>
              <a:gd name="connsiteX1" fmla="*/ 74380 w 802483"/>
              <a:gd name="connsiteY1" fmla="*/ 133911 h 866777"/>
              <a:gd name="connsiteX2" fmla="*/ 397670 w 802483"/>
              <a:gd name="connsiteY2" fmla="*/ 1 h 866777"/>
              <a:gd name="connsiteX3" fmla="*/ 720959 w 802483"/>
              <a:gd name="connsiteY3" fmla="*/ 133912 h 866777"/>
              <a:gd name="connsiteX4" fmla="*/ 802482 w 802483"/>
              <a:gd name="connsiteY4" fmla="*/ 440533 h 866777"/>
              <a:gd name="connsiteX5" fmla="*/ 720958 w 802483"/>
              <a:gd name="connsiteY5" fmla="*/ 780491 h 866777"/>
              <a:gd name="connsiteX6" fmla="*/ 402432 w 802483"/>
              <a:gd name="connsiteY6" fmla="*/ 866777 h 866777"/>
              <a:gd name="connsiteX7" fmla="*/ 74380 w 802483"/>
              <a:gd name="connsiteY7" fmla="*/ 780491 h 866777"/>
              <a:gd name="connsiteX8" fmla="*/ 1 w 802483"/>
              <a:gd name="connsiteY8" fmla="*/ 581027 h 866777"/>
              <a:gd name="connsiteX9" fmla="*/ 16669 w 802483"/>
              <a:gd name="connsiteY9" fmla="*/ 457200 h 866777"/>
              <a:gd name="connsiteX0" fmla="*/ 16669 w 802483"/>
              <a:gd name="connsiteY0" fmla="*/ 458787 h 868364"/>
              <a:gd name="connsiteX1" fmla="*/ 74380 w 802483"/>
              <a:gd name="connsiteY1" fmla="*/ 135498 h 868364"/>
              <a:gd name="connsiteX2" fmla="*/ 397670 w 802483"/>
              <a:gd name="connsiteY2" fmla="*/ 1588 h 868364"/>
              <a:gd name="connsiteX3" fmla="*/ 687622 w 802483"/>
              <a:gd name="connsiteY3" fmla="*/ 145024 h 868364"/>
              <a:gd name="connsiteX4" fmla="*/ 802482 w 802483"/>
              <a:gd name="connsiteY4" fmla="*/ 442120 h 868364"/>
              <a:gd name="connsiteX5" fmla="*/ 720958 w 802483"/>
              <a:gd name="connsiteY5" fmla="*/ 782078 h 868364"/>
              <a:gd name="connsiteX6" fmla="*/ 402432 w 802483"/>
              <a:gd name="connsiteY6" fmla="*/ 868364 h 868364"/>
              <a:gd name="connsiteX7" fmla="*/ 74380 w 802483"/>
              <a:gd name="connsiteY7" fmla="*/ 782078 h 868364"/>
              <a:gd name="connsiteX8" fmla="*/ 1 w 802483"/>
              <a:gd name="connsiteY8" fmla="*/ 582614 h 868364"/>
              <a:gd name="connsiteX9" fmla="*/ 16669 w 802483"/>
              <a:gd name="connsiteY9" fmla="*/ 458787 h 868364"/>
              <a:gd name="connsiteX0" fmla="*/ 16669 w 802483"/>
              <a:gd name="connsiteY0" fmla="*/ 458787 h 875671"/>
              <a:gd name="connsiteX1" fmla="*/ 74380 w 802483"/>
              <a:gd name="connsiteY1" fmla="*/ 135498 h 875671"/>
              <a:gd name="connsiteX2" fmla="*/ 397670 w 802483"/>
              <a:gd name="connsiteY2" fmla="*/ 1588 h 875671"/>
              <a:gd name="connsiteX3" fmla="*/ 687622 w 802483"/>
              <a:gd name="connsiteY3" fmla="*/ 145024 h 875671"/>
              <a:gd name="connsiteX4" fmla="*/ 802482 w 802483"/>
              <a:gd name="connsiteY4" fmla="*/ 442120 h 875671"/>
              <a:gd name="connsiteX5" fmla="*/ 667232 w 802483"/>
              <a:gd name="connsiteY5" fmla="*/ 738237 h 875671"/>
              <a:gd name="connsiteX6" fmla="*/ 402432 w 802483"/>
              <a:gd name="connsiteY6" fmla="*/ 868364 h 875671"/>
              <a:gd name="connsiteX7" fmla="*/ 74380 w 802483"/>
              <a:gd name="connsiteY7" fmla="*/ 782078 h 875671"/>
              <a:gd name="connsiteX8" fmla="*/ 1 w 802483"/>
              <a:gd name="connsiteY8" fmla="*/ 582614 h 875671"/>
              <a:gd name="connsiteX9" fmla="*/ 16669 w 802483"/>
              <a:gd name="connsiteY9" fmla="*/ 458787 h 875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2483" h="875671">
                <a:moveTo>
                  <a:pt x="16669" y="458787"/>
                </a:moveTo>
                <a:cubicBezTo>
                  <a:pt x="16669" y="337530"/>
                  <a:pt x="10880" y="211698"/>
                  <a:pt x="74380" y="135498"/>
                </a:cubicBezTo>
                <a:cubicBezTo>
                  <a:pt x="137880" y="59298"/>
                  <a:pt x="295463" y="0"/>
                  <a:pt x="397670" y="1588"/>
                </a:cubicBezTo>
                <a:cubicBezTo>
                  <a:pt x="499877" y="3176"/>
                  <a:pt x="620153" y="71602"/>
                  <a:pt x="687622" y="145024"/>
                </a:cubicBezTo>
                <a:cubicBezTo>
                  <a:pt x="755091" y="218446"/>
                  <a:pt x="802483" y="320863"/>
                  <a:pt x="802482" y="442120"/>
                </a:cubicBezTo>
                <a:cubicBezTo>
                  <a:pt x="802482" y="563377"/>
                  <a:pt x="733907" y="667196"/>
                  <a:pt x="667232" y="738237"/>
                </a:cubicBezTo>
                <a:cubicBezTo>
                  <a:pt x="600557" y="809278"/>
                  <a:pt x="501240" y="861057"/>
                  <a:pt x="402432" y="868364"/>
                </a:cubicBezTo>
                <a:cubicBezTo>
                  <a:pt x="303624" y="875671"/>
                  <a:pt x="141452" y="829703"/>
                  <a:pt x="74380" y="782078"/>
                </a:cubicBezTo>
                <a:cubicBezTo>
                  <a:pt x="7308" y="734453"/>
                  <a:pt x="0" y="703871"/>
                  <a:pt x="1" y="582614"/>
                </a:cubicBezTo>
                <a:cubicBezTo>
                  <a:pt x="1" y="582613"/>
                  <a:pt x="16669" y="458788"/>
                  <a:pt x="16669" y="458787"/>
                </a:cubicBezTo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774300"/>
            <a:ext cx="7772400" cy="1362075"/>
          </a:xfrm>
        </p:spPr>
        <p:txBody>
          <a:bodyPr anchor="t"/>
          <a:lstStyle>
            <a:lvl1pPr algn="r">
              <a:defRPr sz="5400" b="0" cap="all">
                <a:solidFill>
                  <a:schemeClr val="accent5"/>
                </a:solidFill>
              </a:defRPr>
            </a:lvl1pPr>
          </a:lstStyle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4286256"/>
            <a:ext cx="7772400" cy="488043"/>
          </a:xfrm>
        </p:spPr>
        <p:txBody>
          <a:bodyPr anchor="b"/>
          <a:lstStyle>
            <a:lvl1pPr marL="0" indent="0" algn="r">
              <a:buNone/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B5ADD-133D-4FE1-AF97-1CF32717E8F2}" type="datetimeFigureOut">
              <a:rPr lang="ko-KR" altLang="en-US"/>
              <a:pPr/>
              <a:t>2015-05-12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CA57-1034-4446-8203-94D9C1DE2B47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 2개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04258"/>
            <a:ext cx="4038600" cy="472190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04258"/>
            <a:ext cx="4038600" cy="472190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B5ADD-133D-4FE1-AF97-1CF32717E8F2}" type="datetimeFigureOut">
              <a:rPr lang="ko-KR" altLang="en-US"/>
              <a:pPr/>
              <a:t>2015-05-12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CA57-1034-4446-8203-94D9C1DE2B47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31EB75-E64F-4D33-B70A-52CB2E4EB5F4}" type="datetimeFigureOut">
              <a:rPr lang="ko-KR" altLang="en-US"/>
              <a:pPr/>
              <a:t>2015-05-12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650CC-5EDF-4A9F-AC2C-F074E03D503F}" type="slidenum">
              <a:rPr lang="ko-KR" altLang="en-US"/>
              <a:pPr/>
              <a:t>‹#›</a:t>
            </a:fld>
            <a:endParaRPr lang="ko-KR" altLang="en-US"/>
          </a:p>
        </p:txBody>
      </p:sp>
      <p:sp>
        <p:nvSpPr>
          <p:cNvPr id="6" name="제목 개체 틀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23925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/>
            <a:r>
              <a:rPr lang="ko-KR" altLang="en-US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표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표 개체 틀 2"/>
          <p:cNvSpPr>
            <a:spLocks noGrp="1" noTextEdit="1"/>
          </p:cNvSpPr>
          <p:nvPr>
            <p:ph type="tbl" sz="quarter" idx="13"/>
          </p:nvPr>
        </p:nvSpPr>
        <p:spPr>
          <a:xfrm>
            <a:off x="456028" y="1349829"/>
            <a:ext cx="8229600" cy="481843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ko-KR" altLang="en-US"/>
              <a:t>표를 추가하려면 아이콘을 클릭하십시오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31EB75-E64F-4D33-B70A-52CB2E4EB5F4}" type="datetimeFigureOut">
              <a:rPr lang="ko-KR" altLang="en-US"/>
              <a:pPr/>
              <a:t>2015-05-12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7C650CC-5EDF-4A9F-AC2C-F074E03D503F}" type="slidenum">
              <a:rPr lang="ko-KR" altLang="en-US"/>
              <a:pPr/>
              <a:t>‹#›</a:t>
            </a:fld>
            <a:endParaRPr lang="ko-KR" altLang="en-US"/>
          </a:p>
        </p:txBody>
      </p:sp>
      <p:sp>
        <p:nvSpPr>
          <p:cNvPr id="7" name="제목 개체 틀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23925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/>
            <a:r>
              <a:rPr lang="ko-KR" altLang="en-US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 4개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23925"/>
          </a:xfrm>
        </p:spPr>
        <p:txBody>
          <a:bodyPr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3"/>
          </p:nvPr>
        </p:nvSpPr>
        <p:spPr>
          <a:xfrm>
            <a:off x="457200" y="1396078"/>
            <a:ext cx="4071938" cy="232683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" name="내용 개체 틀 8"/>
          <p:cNvSpPr>
            <a:spLocks noGrp="1"/>
          </p:cNvSpPr>
          <p:nvPr>
            <p:ph sz="quarter" idx="14"/>
          </p:nvPr>
        </p:nvSpPr>
        <p:spPr>
          <a:xfrm>
            <a:off x="4614862" y="1396078"/>
            <a:ext cx="4071938" cy="232683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3" name="내용 개체 틀 8"/>
          <p:cNvSpPr>
            <a:spLocks noGrp="1"/>
          </p:cNvSpPr>
          <p:nvPr>
            <p:ph sz="quarter" idx="15"/>
          </p:nvPr>
        </p:nvSpPr>
        <p:spPr>
          <a:xfrm>
            <a:off x="457200" y="3857628"/>
            <a:ext cx="4071938" cy="232683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4" name="내용 개체 틀 8"/>
          <p:cNvSpPr>
            <a:spLocks noGrp="1"/>
          </p:cNvSpPr>
          <p:nvPr>
            <p:ph sz="quarter" idx="16"/>
          </p:nvPr>
        </p:nvSpPr>
        <p:spPr>
          <a:xfrm>
            <a:off x="4614862" y="3857628"/>
            <a:ext cx="4071938" cy="232683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B5ADD-133D-4FE1-AF97-1CF32717E8F2}" type="datetimeFigureOut">
              <a:rPr lang="ko-KR" altLang="en-US"/>
              <a:pPr/>
              <a:t>2015-05-12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CA57-1034-4446-8203-94D9C1DE2B47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 7"/>
          <p:cNvSpPr/>
          <p:nvPr/>
        </p:nvSpPr>
        <p:spPr>
          <a:xfrm flipH="1" flipV="1">
            <a:off x="6219825" y="4103177"/>
            <a:ext cx="3035300" cy="2840547"/>
          </a:xfrm>
          <a:custGeom>
            <a:avLst/>
            <a:gdLst>
              <a:gd name="connsiteX0" fmla="*/ 0 w 3454400"/>
              <a:gd name="connsiteY0" fmla="*/ 1727200 h 3454400"/>
              <a:gd name="connsiteX1" fmla="*/ 505887 w 3454400"/>
              <a:gd name="connsiteY1" fmla="*/ 505885 h 3454400"/>
              <a:gd name="connsiteX2" fmla="*/ 1727203 w 3454400"/>
              <a:gd name="connsiteY2" fmla="*/ 2 h 3454400"/>
              <a:gd name="connsiteX3" fmla="*/ 2948518 w 3454400"/>
              <a:gd name="connsiteY3" fmla="*/ 505889 h 3454400"/>
              <a:gd name="connsiteX4" fmla="*/ 3454401 w 3454400"/>
              <a:gd name="connsiteY4" fmla="*/ 1727205 h 3454400"/>
              <a:gd name="connsiteX5" fmla="*/ 2948515 w 3454400"/>
              <a:gd name="connsiteY5" fmla="*/ 2948520 h 3454400"/>
              <a:gd name="connsiteX6" fmla="*/ 1727200 w 3454400"/>
              <a:gd name="connsiteY6" fmla="*/ 3454405 h 3454400"/>
              <a:gd name="connsiteX7" fmla="*/ 505885 w 3454400"/>
              <a:gd name="connsiteY7" fmla="*/ 2948519 h 3454400"/>
              <a:gd name="connsiteX8" fmla="*/ 1 w 3454400"/>
              <a:gd name="connsiteY8" fmla="*/ 1727203 h 3454400"/>
              <a:gd name="connsiteX9" fmla="*/ 0 w 3454400"/>
              <a:gd name="connsiteY9" fmla="*/ 1727200 h 3454400"/>
              <a:gd name="connsiteX0" fmla="*/ 0 w 3454402"/>
              <a:gd name="connsiteY0" fmla="*/ 1727199 h 3503915"/>
              <a:gd name="connsiteX1" fmla="*/ 505887 w 3454402"/>
              <a:gd name="connsiteY1" fmla="*/ 505884 h 3503915"/>
              <a:gd name="connsiteX2" fmla="*/ 1727203 w 3454402"/>
              <a:gd name="connsiteY2" fmla="*/ 1 h 3503915"/>
              <a:gd name="connsiteX3" fmla="*/ 2948518 w 3454402"/>
              <a:gd name="connsiteY3" fmla="*/ 505888 h 3503915"/>
              <a:gd name="connsiteX4" fmla="*/ 3454401 w 3454402"/>
              <a:gd name="connsiteY4" fmla="*/ 1727204 h 3503915"/>
              <a:gd name="connsiteX5" fmla="*/ 2948515 w 3454402"/>
              <a:gd name="connsiteY5" fmla="*/ 2948519 h 3503915"/>
              <a:gd name="connsiteX6" fmla="*/ 1727200 w 3454402"/>
              <a:gd name="connsiteY6" fmla="*/ 3454404 h 3503915"/>
              <a:gd name="connsiteX7" fmla="*/ 879375 w 3454402"/>
              <a:gd name="connsiteY7" fmla="*/ 3245584 h 3503915"/>
              <a:gd name="connsiteX8" fmla="*/ 505885 w 3454402"/>
              <a:gd name="connsiteY8" fmla="*/ 2948518 h 3503915"/>
              <a:gd name="connsiteX9" fmla="*/ 1 w 3454402"/>
              <a:gd name="connsiteY9" fmla="*/ 1727202 h 3503915"/>
              <a:gd name="connsiteX10" fmla="*/ 0 w 3454402"/>
              <a:gd name="connsiteY10" fmla="*/ 1727199 h 3503915"/>
              <a:gd name="connsiteX0" fmla="*/ 0 w 3512201"/>
              <a:gd name="connsiteY0" fmla="*/ 1727199 h 3503915"/>
              <a:gd name="connsiteX1" fmla="*/ 505887 w 3512201"/>
              <a:gd name="connsiteY1" fmla="*/ 505884 h 3503915"/>
              <a:gd name="connsiteX2" fmla="*/ 1727203 w 3512201"/>
              <a:gd name="connsiteY2" fmla="*/ 1 h 3503915"/>
              <a:gd name="connsiteX3" fmla="*/ 2948518 w 3512201"/>
              <a:gd name="connsiteY3" fmla="*/ 505888 h 3503915"/>
              <a:gd name="connsiteX4" fmla="*/ 3295316 w 3512201"/>
              <a:gd name="connsiteY4" fmla="*/ 1041399 h 3503915"/>
              <a:gd name="connsiteX5" fmla="*/ 3454401 w 3512201"/>
              <a:gd name="connsiteY5" fmla="*/ 1727204 h 3503915"/>
              <a:gd name="connsiteX6" fmla="*/ 2948515 w 3512201"/>
              <a:gd name="connsiteY6" fmla="*/ 2948519 h 3503915"/>
              <a:gd name="connsiteX7" fmla="*/ 1727200 w 3512201"/>
              <a:gd name="connsiteY7" fmla="*/ 3454404 h 3503915"/>
              <a:gd name="connsiteX8" fmla="*/ 879375 w 3512201"/>
              <a:gd name="connsiteY8" fmla="*/ 3245584 h 3503915"/>
              <a:gd name="connsiteX9" fmla="*/ 505885 w 3512201"/>
              <a:gd name="connsiteY9" fmla="*/ 2948518 h 3503915"/>
              <a:gd name="connsiteX10" fmla="*/ 1 w 3512201"/>
              <a:gd name="connsiteY10" fmla="*/ 1727202 h 3503915"/>
              <a:gd name="connsiteX11" fmla="*/ 0 w 3512201"/>
              <a:gd name="connsiteY11" fmla="*/ 1727199 h 3503915"/>
              <a:gd name="connsiteX0" fmla="*/ 0 w 3512201"/>
              <a:gd name="connsiteY0" fmla="*/ 1727199 h 3503915"/>
              <a:gd name="connsiteX1" fmla="*/ 505887 w 3512201"/>
              <a:gd name="connsiteY1" fmla="*/ 505884 h 3503915"/>
              <a:gd name="connsiteX2" fmla="*/ 1727203 w 3512201"/>
              <a:gd name="connsiteY2" fmla="*/ 1 h 3503915"/>
              <a:gd name="connsiteX3" fmla="*/ 2948518 w 3512201"/>
              <a:gd name="connsiteY3" fmla="*/ 505888 h 3503915"/>
              <a:gd name="connsiteX4" fmla="*/ 3295316 w 3512201"/>
              <a:gd name="connsiteY4" fmla="*/ 1041399 h 3503915"/>
              <a:gd name="connsiteX5" fmla="*/ 3454401 w 3512201"/>
              <a:gd name="connsiteY5" fmla="*/ 1727204 h 3503915"/>
              <a:gd name="connsiteX6" fmla="*/ 2948515 w 3512201"/>
              <a:gd name="connsiteY6" fmla="*/ 2948519 h 3503915"/>
              <a:gd name="connsiteX7" fmla="*/ 1727200 w 3512201"/>
              <a:gd name="connsiteY7" fmla="*/ 3454404 h 3503915"/>
              <a:gd name="connsiteX8" fmla="*/ 879375 w 3512201"/>
              <a:gd name="connsiteY8" fmla="*/ 3245584 h 3503915"/>
              <a:gd name="connsiteX9" fmla="*/ 505885 w 3512201"/>
              <a:gd name="connsiteY9" fmla="*/ 2948518 h 3503915"/>
              <a:gd name="connsiteX10" fmla="*/ 1 w 3512201"/>
              <a:gd name="connsiteY10" fmla="*/ 1727202 h 3503915"/>
              <a:gd name="connsiteX11" fmla="*/ 0 w 3512201"/>
              <a:gd name="connsiteY11" fmla="*/ 1727199 h 3503915"/>
              <a:gd name="connsiteX0" fmla="*/ 0 w 3512201"/>
              <a:gd name="connsiteY0" fmla="*/ 1424867 h 3201583"/>
              <a:gd name="connsiteX1" fmla="*/ 505887 w 3512201"/>
              <a:gd name="connsiteY1" fmla="*/ 203552 h 3201583"/>
              <a:gd name="connsiteX2" fmla="*/ 2948518 w 3512201"/>
              <a:gd name="connsiteY2" fmla="*/ 203556 h 3201583"/>
              <a:gd name="connsiteX3" fmla="*/ 3295316 w 3512201"/>
              <a:gd name="connsiteY3" fmla="*/ 739067 h 3201583"/>
              <a:gd name="connsiteX4" fmla="*/ 3454401 w 3512201"/>
              <a:gd name="connsiteY4" fmla="*/ 1424872 h 3201583"/>
              <a:gd name="connsiteX5" fmla="*/ 2948515 w 3512201"/>
              <a:gd name="connsiteY5" fmla="*/ 2646187 h 3201583"/>
              <a:gd name="connsiteX6" fmla="*/ 1727200 w 3512201"/>
              <a:gd name="connsiteY6" fmla="*/ 3152072 h 3201583"/>
              <a:gd name="connsiteX7" fmla="*/ 879375 w 3512201"/>
              <a:gd name="connsiteY7" fmla="*/ 2943252 h 3201583"/>
              <a:gd name="connsiteX8" fmla="*/ 505885 w 3512201"/>
              <a:gd name="connsiteY8" fmla="*/ 2646186 h 3201583"/>
              <a:gd name="connsiteX9" fmla="*/ 1 w 3512201"/>
              <a:gd name="connsiteY9" fmla="*/ 1424870 h 3201583"/>
              <a:gd name="connsiteX10" fmla="*/ 0 w 3512201"/>
              <a:gd name="connsiteY10" fmla="*/ 1424867 h 3201583"/>
              <a:gd name="connsiteX0" fmla="*/ 0 w 3512201"/>
              <a:gd name="connsiteY0" fmla="*/ 1223268 h 2999984"/>
              <a:gd name="connsiteX1" fmla="*/ 877262 w 3512201"/>
              <a:gd name="connsiteY1" fmla="*/ 525728 h 2999984"/>
              <a:gd name="connsiteX2" fmla="*/ 2948518 w 3512201"/>
              <a:gd name="connsiteY2" fmla="*/ 1957 h 2999984"/>
              <a:gd name="connsiteX3" fmla="*/ 3295316 w 3512201"/>
              <a:gd name="connsiteY3" fmla="*/ 537468 h 2999984"/>
              <a:gd name="connsiteX4" fmla="*/ 3454401 w 3512201"/>
              <a:gd name="connsiteY4" fmla="*/ 1223273 h 2999984"/>
              <a:gd name="connsiteX5" fmla="*/ 2948515 w 3512201"/>
              <a:gd name="connsiteY5" fmla="*/ 2444588 h 2999984"/>
              <a:gd name="connsiteX6" fmla="*/ 1727200 w 3512201"/>
              <a:gd name="connsiteY6" fmla="*/ 2950473 h 2999984"/>
              <a:gd name="connsiteX7" fmla="*/ 879375 w 3512201"/>
              <a:gd name="connsiteY7" fmla="*/ 2741653 h 2999984"/>
              <a:gd name="connsiteX8" fmla="*/ 505885 w 3512201"/>
              <a:gd name="connsiteY8" fmla="*/ 2444587 h 2999984"/>
              <a:gd name="connsiteX9" fmla="*/ 1 w 3512201"/>
              <a:gd name="connsiteY9" fmla="*/ 1223271 h 2999984"/>
              <a:gd name="connsiteX10" fmla="*/ 0 w 3512201"/>
              <a:gd name="connsiteY10" fmla="*/ 1223268 h 2999984"/>
              <a:gd name="connsiteX0" fmla="*/ 0 w 3512201"/>
              <a:gd name="connsiteY0" fmla="*/ 811840 h 2588556"/>
              <a:gd name="connsiteX1" fmla="*/ 877262 w 3512201"/>
              <a:gd name="connsiteY1" fmla="*/ 114300 h 2588556"/>
              <a:gd name="connsiteX2" fmla="*/ 3295316 w 3512201"/>
              <a:gd name="connsiteY2" fmla="*/ 126040 h 2588556"/>
              <a:gd name="connsiteX3" fmla="*/ 3454401 w 3512201"/>
              <a:gd name="connsiteY3" fmla="*/ 811845 h 2588556"/>
              <a:gd name="connsiteX4" fmla="*/ 2948515 w 3512201"/>
              <a:gd name="connsiteY4" fmla="*/ 2033160 h 2588556"/>
              <a:gd name="connsiteX5" fmla="*/ 1727200 w 3512201"/>
              <a:gd name="connsiteY5" fmla="*/ 2539045 h 2588556"/>
              <a:gd name="connsiteX6" fmla="*/ 879375 w 3512201"/>
              <a:gd name="connsiteY6" fmla="*/ 2330225 h 2588556"/>
              <a:gd name="connsiteX7" fmla="*/ 505885 w 3512201"/>
              <a:gd name="connsiteY7" fmla="*/ 2033159 h 2588556"/>
              <a:gd name="connsiteX8" fmla="*/ 1 w 3512201"/>
              <a:gd name="connsiteY8" fmla="*/ 811843 h 2588556"/>
              <a:gd name="connsiteX9" fmla="*/ 0 w 3512201"/>
              <a:gd name="connsiteY9" fmla="*/ 811840 h 2588556"/>
              <a:gd name="connsiteX0" fmla="*/ 1 w 3512201"/>
              <a:gd name="connsiteY0" fmla="*/ 811843 h 2588556"/>
              <a:gd name="connsiteX1" fmla="*/ 877262 w 3512201"/>
              <a:gd name="connsiteY1" fmla="*/ 114300 h 2588556"/>
              <a:gd name="connsiteX2" fmla="*/ 3295316 w 3512201"/>
              <a:gd name="connsiteY2" fmla="*/ 126040 h 2588556"/>
              <a:gd name="connsiteX3" fmla="*/ 3454401 w 3512201"/>
              <a:gd name="connsiteY3" fmla="*/ 811845 h 2588556"/>
              <a:gd name="connsiteX4" fmla="*/ 2948515 w 3512201"/>
              <a:gd name="connsiteY4" fmla="*/ 2033160 h 2588556"/>
              <a:gd name="connsiteX5" fmla="*/ 1727200 w 3512201"/>
              <a:gd name="connsiteY5" fmla="*/ 2539045 h 2588556"/>
              <a:gd name="connsiteX6" fmla="*/ 879375 w 3512201"/>
              <a:gd name="connsiteY6" fmla="*/ 2330225 h 2588556"/>
              <a:gd name="connsiteX7" fmla="*/ 505885 w 3512201"/>
              <a:gd name="connsiteY7" fmla="*/ 2033159 h 2588556"/>
              <a:gd name="connsiteX8" fmla="*/ 1 w 3512201"/>
              <a:gd name="connsiteY8" fmla="*/ 811843 h 2588556"/>
              <a:gd name="connsiteX0" fmla="*/ 93528 w 3099844"/>
              <a:gd name="connsiteY0" fmla="*/ 2033159 h 2588556"/>
              <a:gd name="connsiteX1" fmla="*/ 464905 w 3099844"/>
              <a:gd name="connsiteY1" fmla="*/ 114300 h 2588556"/>
              <a:gd name="connsiteX2" fmla="*/ 2882959 w 3099844"/>
              <a:gd name="connsiteY2" fmla="*/ 126040 h 2588556"/>
              <a:gd name="connsiteX3" fmla="*/ 3042044 w 3099844"/>
              <a:gd name="connsiteY3" fmla="*/ 811845 h 2588556"/>
              <a:gd name="connsiteX4" fmla="*/ 2536158 w 3099844"/>
              <a:gd name="connsiteY4" fmla="*/ 2033160 h 2588556"/>
              <a:gd name="connsiteX5" fmla="*/ 1314843 w 3099844"/>
              <a:gd name="connsiteY5" fmla="*/ 2539045 h 2588556"/>
              <a:gd name="connsiteX6" fmla="*/ 467018 w 3099844"/>
              <a:gd name="connsiteY6" fmla="*/ 2330225 h 2588556"/>
              <a:gd name="connsiteX7" fmla="*/ 93528 w 3099844"/>
              <a:gd name="connsiteY7" fmla="*/ 2033159 h 2588556"/>
              <a:gd name="connsiteX0" fmla="*/ 404770 w 3037596"/>
              <a:gd name="connsiteY0" fmla="*/ 2330225 h 2588556"/>
              <a:gd name="connsiteX1" fmla="*/ 402657 w 3037596"/>
              <a:gd name="connsiteY1" fmla="*/ 114300 h 2588556"/>
              <a:gd name="connsiteX2" fmla="*/ 2820711 w 3037596"/>
              <a:gd name="connsiteY2" fmla="*/ 126040 h 2588556"/>
              <a:gd name="connsiteX3" fmla="*/ 2979796 w 3037596"/>
              <a:gd name="connsiteY3" fmla="*/ 811845 h 2588556"/>
              <a:gd name="connsiteX4" fmla="*/ 2473910 w 3037596"/>
              <a:gd name="connsiteY4" fmla="*/ 2033160 h 2588556"/>
              <a:gd name="connsiteX5" fmla="*/ 1252595 w 3037596"/>
              <a:gd name="connsiteY5" fmla="*/ 2539045 h 2588556"/>
              <a:gd name="connsiteX6" fmla="*/ 404770 w 3037596"/>
              <a:gd name="connsiteY6" fmla="*/ 2330225 h 2588556"/>
              <a:gd name="connsiteX0" fmla="*/ 404770 w 3037596"/>
              <a:gd name="connsiteY0" fmla="*/ 2330225 h 2588556"/>
              <a:gd name="connsiteX1" fmla="*/ 402657 w 3037596"/>
              <a:gd name="connsiteY1" fmla="*/ 114300 h 2588556"/>
              <a:gd name="connsiteX2" fmla="*/ 2820711 w 3037596"/>
              <a:gd name="connsiteY2" fmla="*/ 126040 h 2588556"/>
              <a:gd name="connsiteX3" fmla="*/ 2979796 w 3037596"/>
              <a:gd name="connsiteY3" fmla="*/ 811845 h 2588556"/>
              <a:gd name="connsiteX4" fmla="*/ 2473910 w 3037596"/>
              <a:gd name="connsiteY4" fmla="*/ 2033160 h 2588556"/>
              <a:gd name="connsiteX5" fmla="*/ 1252595 w 3037596"/>
              <a:gd name="connsiteY5" fmla="*/ 2539045 h 2588556"/>
              <a:gd name="connsiteX6" fmla="*/ 404770 w 3037596"/>
              <a:gd name="connsiteY6" fmla="*/ 2330225 h 2588556"/>
              <a:gd name="connsiteX0" fmla="*/ 11070 w 2643896"/>
              <a:gd name="connsiteY0" fmla="*/ 2330225 h 2588556"/>
              <a:gd name="connsiteX1" fmla="*/ 8957 w 2643896"/>
              <a:gd name="connsiteY1" fmla="*/ 114300 h 2588556"/>
              <a:gd name="connsiteX2" fmla="*/ 2427011 w 2643896"/>
              <a:gd name="connsiteY2" fmla="*/ 126040 h 2588556"/>
              <a:gd name="connsiteX3" fmla="*/ 2586096 w 2643896"/>
              <a:gd name="connsiteY3" fmla="*/ 811845 h 2588556"/>
              <a:gd name="connsiteX4" fmla="*/ 2080210 w 2643896"/>
              <a:gd name="connsiteY4" fmla="*/ 2033160 h 2588556"/>
              <a:gd name="connsiteX5" fmla="*/ 858895 w 2643896"/>
              <a:gd name="connsiteY5" fmla="*/ 2539045 h 2588556"/>
              <a:gd name="connsiteX6" fmla="*/ 11070 w 2643896"/>
              <a:gd name="connsiteY6" fmla="*/ 2330225 h 2588556"/>
              <a:gd name="connsiteX0" fmla="*/ 11070 w 2643896"/>
              <a:gd name="connsiteY0" fmla="*/ 2320442 h 2578773"/>
              <a:gd name="connsiteX1" fmla="*/ 8957 w 2643896"/>
              <a:gd name="connsiteY1" fmla="*/ 104517 h 2578773"/>
              <a:gd name="connsiteX2" fmla="*/ 2427011 w 2643896"/>
              <a:gd name="connsiteY2" fmla="*/ 116257 h 2578773"/>
              <a:gd name="connsiteX3" fmla="*/ 2586096 w 2643896"/>
              <a:gd name="connsiteY3" fmla="*/ 802062 h 2578773"/>
              <a:gd name="connsiteX4" fmla="*/ 2080210 w 2643896"/>
              <a:gd name="connsiteY4" fmla="*/ 2023377 h 2578773"/>
              <a:gd name="connsiteX5" fmla="*/ 858895 w 2643896"/>
              <a:gd name="connsiteY5" fmla="*/ 2529262 h 2578773"/>
              <a:gd name="connsiteX6" fmla="*/ 11070 w 2643896"/>
              <a:gd name="connsiteY6" fmla="*/ 2320442 h 2578773"/>
              <a:gd name="connsiteX0" fmla="*/ 11070 w 2643896"/>
              <a:gd name="connsiteY0" fmla="*/ 2215925 h 2474256"/>
              <a:gd name="connsiteX1" fmla="*/ 8957 w 2643896"/>
              <a:gd name="connsiteY1" fmla="*/ 0 h 2474256"/>
              <a:gd name="connsiteX2" fmla="*/ 2427011 w 2643896"/>
              <a:gd name="connsiteY2" fmla="*/ 11740 h 2474256"/>
              <a:gd name="connsiteX3" fmla="*/ 2586096 w 2643896"/>
              <a:gd name="connsiteY3" fmla="*/ 697545 h 2474256"/>
              <a:gd name="connsiteX4" fmla="*/ 2080210 w 2643896"/>
              <a:gd name="connsiteY4" fmla="*/ 1918860 h 2474256"/>
              <a:gd name="connsiteX5" fmla="*/ 858895 w 2643896"/>
              <a:gd name="connsiteY5" fmla="*/ 2424745 h 2474256"/>
              <a:gd name="connsiteX6" fmla="*/ 11070 w 2643896"/>
              <a:gd name="connsiteY6" fmla="*/ 2215925 h 2474256"/>
              <a:gd name="connsiteX0" fmla="*/ 11070 w 2643896"/>
              <a:gd name="connsiteY0" fmla="*/ 2215925 h 2474256"/>
              <a:gd name="connsiteX1" fmla="*/ 8957 w 2643896"/>
              <a:gd name="connsiteY1" fmla="*/ 0 h 2474256"/>
              <a:gd name="connsiteX2" fmla="*/ 2427011 w 2643896"/>
              <a:gd name="connsiteY2" fmla="*/ 11740 h 2474256"/>
              <a:gd name="connsiteX3" fmla="*/ 2586096 w 2643896"/>
              <a:gd name="connsiteY3" fmla="*/ 697545 h 2474256"/>
              <a:gd name="connsiteX4" fmla="*/ 2080210 w 2643896"/>
              <a:gd name="connsiteY4" fmla="*/ 1918860 h 2474256"/>
              <a:gd name="connsiteX5" fmla="*/ 858895 w 2643896"/>
              <a:gd name="connsiteY5" fmla="*/ 2424745 h 2474256"/>
              <a:gd name="connsiteX6" fmla="*/ 11070 w 2643896"/>
              <a:gd name="connsiteY6" fmla="*/ 2215925 h 247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3896" h="2474256">
                <a:moveTo>
                  <a:pt x="11070" y="2215925"/>
                </a:moveTo>
                <a:cubicBezTo>
                  <a:pt x="12189" y="1417165"/>
                  <a:pt x="0" y="646764"/>
                  <a:pt x="8957" y="0"/>
                </a:cubicBezTo>
                <a:lnTo>
                  <a:pt x="2427011" y="11740"/>
                </a:lnTo>
                <a:cubicBezTo>
                  <a:pt x="2511325" y="215293"/>
                  <a:pt x="2643896" y="379692"/>
                  <a:pt x="2586096" y="697545"/>
                </a:cubicBezTo>
                <a:cubicBezTo>
                  <a:pt x="2586096" y="1155627"/>
                  <a:pt x="2404124" y="1594947"/>
                  <a:pt x="2080210" y="1918860"/>
                </a:cubicBezTo>
                <a:cubicBezTo>
                  <a:pt x="1649617" y="2160958"/>
                  <a:pt x="1203752" y="2375234"/>
                  <a:pt x="858895" y="2424745"/>
                </a:cubicBezTo>
                <a:cubicBezTo>
                  <a:pt x="514038" y="2474256"/>
                  <a:pt x="63025" y="2314677"/>
                  <a:pt x="11070" y="2215925"/>
                </a:cubicBezTo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31000"/>
                </a:schemeClr>
              </a:gs>
              <a:gs pos="100000">
                <a:schemeClr val="accent1">
                  <a:alpha val="47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9" name="자유형 8"/>
          <p:cNvSpPr/>
          <p:nvPr/>
        </p:nvSpPr>
        <p:spPr>
          <a:xfrm>
            <a:off x="-114300" y="-101600"/>
            <a:ext cx="3886200" cy="3636850"/>
          </a:xfrm>
          <a:custGeom>
            <a:avLst/>
            <a:gdLst>
              <a:gd name="connsiteX0" fmla="*/ 0 w 3454400"/>
              <a:gd name="connsiteY0" fmla="*/ 1727200 h 3454400"/>
              <a:gd name="connsiteX1" fmla="*/ 505887 w 3454400"/>
              <a:gd name="connsiteY1" fmla="*/ 505885 h 3454400"/>
              <a:gd name="connsiteX2" fmla="*/ 1727203 w 3454400"/>
              <a:gd name="connsiteY2" fmla="*/ 2 h 3454400"/>
              <a:gd name="connsiteX3" fmla="*/ 2948518 w 3454400"/>
              <a:gd name="connsiteY3" fmla="*/ 505889 h 3454400"/>
              <a:gd name="connsiteX4" fmla="*/ 3454401 w 3454400"/>
              <a:gd name="connsiteY4" fmla="*/ 1727205 h 3454400"/>
              <a:gd name="connsiteX5" fmla="*/ 2948515 w 3454400"/>
              <a:gd name="connsiteY5" fmla="*/ 2948520 h 3454400"/>
              <a:gd name="connsiteX6" fmla="*/ 1727200 w 3454400"/>
              <a:gd name="connsiteY6" fmla="*/ 3454405 h 3454400"/>
              <a:gd name="connsiteX7" fmla="*/ 505885 w 3454400"/>
              <a:gd name="connsiteY7" fmla="*/ 2948519 h 3454400"/>
              <a:gd name="connsiteX8" fmla="*/ 1 w 3454400"/>
              <a:gd name="connsiteY8" fmla="*/ 1727203 h 3454400"/>
              <a:gd name="connsiteX9" fmla="*/ 0 w 3454400"/>
              <a:gd name="connsiteY9" fmla="*/ 1727200 h 3454400"/>
              <a:gd name="connsiteX0" fmla="*/ 0 w 3454402"/>
              <a:gd name="connsiteY0" fmla="*/ 1727199 h 3503915"/>
              <a:gd name="connsiteX1" fmla="*/ 505887 w 3454402"/>
              <a:gd name="connsiteY1" fmla="*/ 505884 h 3503915"/>
              <a:gd name="connsiteX2" fmla="*/ 1727203 w 3454402"/>
              <a:gd name="connsiteY2" fmla="*/ 1 h 3503915"/>
              <a:gd name="connsiteX3" fmla="*/ 2948518 w 3454402"/>
              <a:gd name="connsiteY3" fmla="*/ 505888 h 3503915"/>
              <a:gd name="connsiteX4" fmla="*/ 3454401 w 3454402"/>
              <a:gd name="connsiteY4" fmla="*/ 1727204 h 3503915"/>
              <a:gd name="connsiteX5" fmla="*/ 2948515 w 3454402"/>
              <a:gd name="connsiteY5" fmla="*/ 2948519 h 3503915"/>
              <a:gd name="connsiteX6" fmla="*/ 1727200 w 3454402"/>
              <a:gd name="connsiteY6" fmla="*/ 3454404 h 3503915"/>
              <a:gd name="connsiteX7" fmla="*/ 879375 w 3454402"/>
              <a:gd name="connsiteY7" fmla="*/ 3245584 h 3503915"/>
              <a:gd name="connsiteX8" fmla="*/ 505885 w 3454402"/>
              <a:gd name="connsiteY8" fmla="*/ 2948518 h 3503915"/>
              <a:gd name="connsiteX9" fmla="*/ 1 w 3454402"/>
              <a:gd name="connsiteY9" fmla="*/ 1727202 h 3503915"/>
              <a:gd name="connsiteX10" fmla="*/ 0 w 3454402"/>
              <a:gd name="connsiteY10" fmla="*/ 1727199 h 3503915"/>
              <a:gd name="connsiteX0" fmla="*/ 0 w 3512201"/>
              <a:gd name="connsiteY0" fmla="*/ 1727199 h 3503915"/>
              <a:gd name="connsiteX1" fmla="*/ 505887 w 3512201"/>
              <a:gd name="connsiteY1" fmla="*/ 505884 h 3503915"/>
              <a:gd name="connsiteX2" fmla="*/ 1727203 w 3512201"/>
              <a:gd name="connsiteY2" fmla="*/ 1 h 3503915"/>
              <a:gd name="connsiteX3" fmla="*/ 2948518 w 3512201"/>
              <a:gd name="connsiteY3" fmla="*/ 505888 h 3503915"/>
              <a:gd name="connsiteX4" fmla="*/ 3295316 w 3512201"/>
              <a:gd name="connsiteY4" fmla="*/ 1041399 h 3503915"/>
              <a:gd name="connsiteX5" fmla="*/ 3454401 w 3512201"/>
              <a:gd name="connsiteY5" fmla="*/ 1727204 h 3503915"/>
              <a:gd name="connsiteX6" fmla="*/ 2948515 w 3512201"/>
              <a:gd name="connsiteY6" fmla="*/ 2948519 h 3503915"/>
              <a:gd name="connsiteX7" fmla="*/ 1727200 w 3512201"/>
              <a:gd name="connsiteY7" fmla="*/ 3454404 h 3503915"/>
              <a:gd name="connsiteX8" fmla="*/ 879375 w 3512201"/>
              <a:gd name="connsiteY8" fmla="*/ 3245584 h 3503915"/>
              <a:gd name="connsiteX9" fmla="*/ 505885 w 3512201"/>
              <a:gd name="connsiteY9" fmla="*/ 2948518 h 3503915"/>
              <a:gd name="connsiteX10" fmla="*/ 1 w 3512201"/>
              <a:gd name="connsiteY10" fmla="*/ 1727202 h 3503915"/>
              <a:gd name="connsiteX11" fmla="*/ 0 w 3512201"/>
              <a:gd name="connsiteY11" fmla="*/ 1727199 h 3503915"/>
              <a:gd name="connsiteX0" fmla="*/ 0 w 3512201"/>
              <a:gd name="connsiteY0" fmla="*/ 1727199 h 3503915"/>
              <a:gd name="connsiteX1" fmla="*/ 505887 w 3512201"/>
              <a:gd name="connsiteY1" fmla="*/ 505884 h 3503915"/>
              <a:gd name="connsiteX2" fmla="*/ 1727203 w 3512201"/>
              <a:gd name="connsiteY2" fmla="*/ 1 h 3503915"/>
              <a:gd name="connsiteX3" fmla="*/ 2948518 w 3512201"/>
              <a:gd name="connsiteY3" fmla="*/ 505888 h 3503915"/>
              <a:gd name="connsiteX4" fmla="*/ 3295316 w 3512201"/>
              <a:gd name="connsiteY4" fmla="*/ 1041399 h 3503915"/>
              <a:gd name="connsiteX5" fmla="*/ 3454401 w 3512201"/>
              <a:gd name="connsiteY5" fmla="*/ 1727204 h 3503915"/>
              <a:gd name="connsiteX6" fmla="*/ 2948515 w 3512201"/>
              <a:gd name="connsiteY6" fmla="*/ 2948519 h 3503915"/>
              <a:gd name="connsiteX7" fmla="*/ 1727200 w 3512201"/>
              <a:gd name="connsiteY7" fmla="*/ 3454404 h 3503915"/>
              <a:gd name="connsiteX8" fmla="*/ 879375 w 3512201"/>
              <a:gd name="connsiteY8" fmla="*/ 3245584 h 3503915"/>
              <a:gd name="connsiteX9" fmla="*/ 505885 w 3512201"/>
              <a:gd name="connsiteY9" fmla="*/ 2948518 h 3503915"/>
              <a:gd name="connsiteX10" fmla="*/ 1 w 3512201"/>
              <a:gd name="connsiteY10" fmla="*/ 1727202 h 3503915"/>
              <a:gd name="connsiteX11" fmla="*/ 0 w 3512201"/>
              <a:gd name="connsiteY11" fmla="*/ 1727199 h 3503915"/>
              <a:gd name="connsiteX0" fmla="*/ 0 w 3512201"/>
              <a:gd name="connsiteY0" fmla="*/ 1424867 h 3201583"/>
              <a:gd name="connsiteX1" fmla="*/ 505887 w 3512201"/>
              <a:gd name="connsiteY1" fmla="*/ 203552 h 3201583"/>
              <a:gd name="connsiteX2" fmla="*/ 2948518 w 3512201"/>
              <a:gd name="connsiteY2" fmla="*/ 203556 h 3201583"/>
              <a:gd name="connsiteX3" fmla="*/ 3295316 w 3512201"/>
              <a:gd name="connsiteY3" fmla="*/ 739067 h 3201583"/>
              <a:gd name="connsiteX4" fmla="*/ 3454401 w 3512201"/>
              <a:gd name="connsiteY4" fmla="*/ 1424872 h 3201583"/>
              <a:gd name="connsiteX5" fmla="*/ 2948515 w 3512201"/>
              <a:gd name="connsiteY5" fmla="*/ 2646187 h 3201583"/>
              <a:gd name="connsiteX6" fmla="*/ 1727200 w 3512201"/>
              <a:gd name="connsiteY6" fmla="*/ 3152072 h 3201583"/>
              <a:gd name="connsiteX7" fmla="*/ 879375 w 3512201"/>
              <a:gd name="connsiteY7" fmla="*/ 2943252 h 3201583"/>
              <a:gd name="connsiteX8" fmla="*/ 505885 w 3512201"/>
              <a:gd name="connsiteY8" fmla="*/ 2646186 h 3201583"/>
              <a:gd name="connsiteX9" fmla="*/ 1 w 3512201"/>
              <a:gd name="connsiteY9" fmla="*/ 1424870 h 3201583"/>
              <a:gd name="connsiteX10" fmla="*/ 0 w 3512201"/>
              <a:gd name="connsiteY10" fmla="*/ 1424867 h 3201583"/>
              <a:gd name="connsiteX0" fmla="*/ 0 w 3512201"/>
              <a:gd name="connsiteY0" fmla="*/ 1223268 h 2999984"/>
              <a:gd name="connsiteX1" fmla="*/ 877262 w 3512201"/>
              <a:gd name="connsiteY1" fmla="*/ 525728 h 2999984"/>
              <a:gd name="connsiteX2" fmla="*/ 2948518 w 3512201"/>
              <a:gd name="connsiteY2" fmla="*/ 1957 h 2999984"/>
              <a:gd name="connsiteX3" fmla="*/ 3295316 w 3512201"/>
              <a:gd name="connsiteY3" fmla="*/ 537468 h 2999984"/>
              <a:gd name="connsiteX4" fmla="*/ 3454401 w 3512201"/>
              <a:gd name="connsiteY4" fmla="*/ 1223273 h 2999984"/>
              <a:gd name="connsiteX5" fmla="*/ 2948515 w 3512201"/>
              <a:gd name="connsiteY5" fmla="*/ 2444588 h 2999984"/>
              <a:gd name="connsiteX6" fmla="*/ 1727200 w 3512201"/>
              <a:gd name="connsiteY6" fmla="*/ 2950473 h 2999984"/>
              <a:gd name="connsiteX7" fmla="*/ 879375 w 3512201"/>
              <a:gd name="connsiteY7" fmla="*/ 2741653 h 2999984"/>
              <a:gd name="connsiteX8" fmla="*/ 505885 w 3512201"/>
              <a:gd name="connsiteY8" fmla="*/ 2444587 h 2999984"/>
              <a:gd name="connsiteX9" fmla="*/ 1 w 3512201"/>
              <a:gd name="connsiteY9" fmla="*/ 1223271 h 2999984"/>
              <a:gd name="connsiteX10" fmla="*/ 0 w 3512201"/>
              <a:gd name="connsiteY10" fmla="*/ 1223268 h 2999984"/>
              <a:gd name="connsiteX0" fmla="*/ 0 w 3512201"/>
              <a:gd name="connsiteY0" fmla="*/ 811840 h 2588556"/>
              <a:gd name="connsiteX1" fmla="*/ 877262 w 3512201"/>
              <a:gd name="connsiteY1" fmla="*/ 114300 h 2588556"/>
              <a:gd name="connsiteX2" fmla="*/ 3295316 w 3512201"/>
              <a:gd name="connsiteY2" fmla="*/ 126040 h 2588556"/>
              <a:gd name="connsiteX3" fmla="*/ 3454401 w 3512201"/>
              <a:gd name="connsiteY3" fmla="*/ 811845 h 2588556"/>
              <a:gd name="connsiteX4" fmla="*/ 2948515 w 3512201"/>
              <a:gd name="connsiteY4" fmla="*/ 2033160 h 2588556"/>
              <a:gd name="connsiteX5" fmla="*/ 1727200 w 3512201"/>
              <a:gd name="connsiteY5" fmla="*/ 2539045 h 2588556"/>
              <a:gd name="connsiteX6" fmla="*/ 879375 w 3512201"/>
              <a:gd name="connsiteY6" fmla="*/ 2330225 h 2588556"/>
              <a:gd name="connsiteX7" fmla="*/ 505885 w 3512201"/>
              <a:gd name="connsiteY7" fmla="*/ 2033159 h 2588556"/>
              <a:gd name="connsiteX8" fmla="*/ 1 w 3512201"/>
              <a:gd name="connsiteY8" fmla="*/ 811843 h 2588556"/>
              <a:gd name="connsiteX9" fmla="*/ 0 w 3512201"/>
              <a:gd name="connsiteY9" fmla="*/ 811840 h 2588556"/>
              <a:gd name="connsiteX0" fmla="*/ 1 w 3512201"/>
              <a:gd name="connsiteY0" fmla="*/ 811843 h 2588556"/>
              <a:gd name="connsiteX1" fmla="*/ 877262 w 3512201"/>
              <a:gd name="connsiteY1" fmla="*/ 114300 h 2588556"/>
              <a:gd name="connsiteX2" fmla="*/ 3295316 w 3512201"/>
              <a:gd name="connsiteY2" fmla="*/ 126040 h 2588556"/>
              <a:gd name="connsiteX3" fmla="*/ 3454401 w 3512201"/>
              <a:gd name="connsiteY3" fmla="*/ 811845 h 2588556"/>
              <a:gd name="connsiteX4" fmla="*/ 2948515 w 3512201"/>
              <a:gd name="connsiteY4" fmla="*/ 2033160 h 2588556"/>
              <a:gd name="connsiteX5" fmla="*/ 1727200 w 3512201"/>
              <a:gd name="connsiteY5" fmla="*/ 2539045 h 2588556"/>
              <a:gd name="connsiteX6" fmla="*/ 879375 w 3512201"/>
              <a:gd name="connsiteY6" fmla="*/ 2330225 h 2588556"/>
              <a:gd name="connsiteX7" fmla="*/ 505885 w 3512201"/>
              <a:gd name="connsiteY7" fmla="*/ 2033159 h 2588556"/>
              <a:gd name="connsiteX8" fmla="*/ 1 w 3512201"/>
              <a:gd name="connsiteY8" fmla="*/ 811843 h 2588556"/>
              <a:gd name="connsiteX0" fmla="*/ 93528 w 3099844"/>
              <a:gd name="connsiteY0" fmla="*/ 2033159 h 2588556"/>
              <a:gd name="connsiteX1" fmla="*/ 464905 w 3099844"/>
              <a:gd name="connsiteY1" fmla="*/ 114300 h 2588556"/>
              <a:gd name="connsiteX2" fmla="*/ 2882959 w 3099844"/>
              <a:gd name="connsiteY2" fmla="*/ 126040 h 2588556"/>
              <a:gd name="connsiteX3" fmla="*/ 3042044 w 3099844"/>
              <a:gd name="connsiteY3" fmla="*/ 811845 h 2588556"/>
              <a:gd name="connsiteX4" fmla="*/ 2536158 w 3099844"/>
              <a:gd name="connsiteY4" fmla="*/ 2033160 h 2588556"/>
              <a:gd name="connsiteX5" fmla="*/ 1314843 w 3099844"/>
              <a:gd name="connsiteY5" fmla="*/ 2539045 h 2588556"/>
              <a:gd name="connsiteX6" fmla="*/ 467018 w 3099844"/>
              <a:gd name="connsiteY6" fmla="*/ 2330225 h 2588556"/>
              <a:gd name="connsiteX7" fmla="*/ 93528 w 3099844"/>
              <a:gd name="connsiteY7" fmla="*/ 2033159 h 2588556"/>
              <a:gd name="connsiteX0" fmla="*/ 404770 w 3037596"/>
              <a:gd name="connsiteY0" fmla="*/ 2330225 h 2588556"/>
              <a:gd name="connsiteX1" fmla="*/ 402657 w 3037596"/>
              <a:gd name="connsiteY1" fmla="*/ 114300 h 2588556"/>
              <a:gd name="connsiteX2" fmla="*/ 2820711 w 3037596"/>
              <a:gd name="connsiteY2" fmla="*/ 126040 h 2588556"/>
              <a:gd name="connsiteX3" fmla="*/ 2979796 w 3037596"/>
              <a:gd name="connsiteY3" fmla="*/ 811845 h 2588556"/>
              <a:gd name="connsiteX4" fmla="*/ 2473910 w 3037596"/>
              <a:gd name="connsiteY4" fmla="*/ 2033160 h 2588556"/>
              <a:gd name="connsiteX5" fmla="*/ 1252595 w 3037596"/>
              <a:gd name="connsiteY5" fmla="*/ 2539045 h 2588556"/>
              <a:gd name="connsiteX6" fmla="*/ 404770 w 3037596"/>
              <a:gd name="connsiteY6" fmla="*/ 2330225 h 2588556"/>
              <a:gd name="connsiteX0" fmla="*/ 404770 w 3037596"/>
              <a:gd name="connsiteY0" fmla="*/ 2330225 h 2588556"/>
              <a:gd name="connsiteX1" fmla="*/ 402657 w 3037596"/>
              <a:gd name="connsiteY1" fmla="*/ 114300 h 2588556"/>
              <a:gd name="connsiteX2" fmla="*/ 2820711 w 3037596"/>
              <a:gd name="connsiteY2" fmla="*/ 126040 h 2588556"/>
              <a:gd name="connsiteX3" fmla="*/ 2979796 w 3037596"/>
              <a:gd name="connsiteY3" fmla="*/ 811845 h 2588556"/>
              <a:gd name="connsiteX4" fmla="*/ 2473910 w 3037596"/>
              <a:gd name="connsiteY4" fmla="*/ 2033160 h 2588556"/>
              <a:gd name="connsiteX5" fmla="*/ 1252595 w 3037596"/>
              <a:gd name="connsiteY5" fmla="*/ 2539045 h 2588556"/>
              <a:gd name="connsiteX6" fmla="*/ 404770 w 3037596"/>
              <a:gd name="connsiteY6" fmla="*/ 2330225 h 2588556"/>
              <a:gd name="connsiteX0" fmla="*/ 11070 w 2643896"/>
              <a:gd name="connsiteY0" fmla="*/ 2330225 h 2588556"/>
              <a:gd name="connsiteX1" fmla="*/ 8957 w 2643896"/>
              <a:gd name="connsiteY1" fmla="*/ 114300 h 2588556"/>
              <a:gd name="connsiteX2" fmla="*/ 2427011 w 2643896"/>
              <a:gd name="connsiteY2" fmla="*/ 126040 h 2588556"/>
              <a:gd name="connsiteX3" fmla="*/ 2586096 w 2643896"/>
              <a:gd name="connsiteY3" fmla="*/ 811845 h 2588556"/>
              <a:gd name="connsiteX4" fmla="*/ 2080210 w 2643896"/>
              <a:gd name="connsiteY4" fmla="*/ 2033160 h 2588556"/>
              <a:gd name="connsiteX5" fmla="*/ 858895 w 2643896"/>
              <a:gd name="connsiteY5" fmla="*/ 2539045 h 2588556"/>
              <a:gd name="connsiteX6" fmla="*/ 11070 w 2643896"/>
              <a:gd name="connsiteY6" fmla="*/ 2330225 h 2588556"/>
              <a:gd name="connsiteX0" fmla="*/ 11070 w 2643896"/>
              <a:gd name="connsiteY0" fmla="*/ 2320442 h 2578773"/>
              <a:gd name="connsiteX1" fmla="*/ 8957 w 2643896"/>
              <a:gd name="connsiteY1" fmla="*/ 104517 h 2578773"/>
              <a:gd name="connsiteX2" fmla="*/ 2427011 w 2643896"/>
              <a:gd name="connsiteY2" fmla="*/ 116257 h 2578773"/>
              <a:gd name="connsiteX3" fmla="*/ 2586096 w 2643896"/>
              <a:gd name="connsiteY3" fmla="*/ 802062 h 2578773"/>
              <a:gd name="connsiteX4" fmla="*/ 2080210 w 2643896"/>
              <a:gd name="connsiteY4" fmla="*/ 2023377 h 2578773"/>
              <a:gd name="connsiteX5" fmla="*/ 858895 w 2643896"/>
              <a:gd name="connsiteY5" fmla="*/ 2529262 h 2578773"/>
              <a:gd name="connsiteX6" fmla="*/ 11070 w 2643896"/>
              <a:gd name="connsiteY6" fmla="*/ 2320442 h 2578773"/>
              <a:gd name="connsiteX0" fmla="*/ 11070 w 2643896"/>
              <a:gd name="connsiteY0" fmla="*/ 2215925 h 2474256"/>
              <a:gd name="connsiteX1" fmla="*/ 8957 w 2643896"/>
              <a:gd name="connsiteY1" fmla="*/ 0 h 2474256"/>
              <a:gd name="connsiteX2" fmla="*/ 2427011 w 2643896"/>
              <a:gd name="connsiteY2" fmla="*/ 11740 h 2474256"/>
              <a:gd name="connsiteX3" fmla="*/ 2586096 w 2643896"/>
              <a:gd name="connsiteY3" fmla="*/ 697545 h 2474256"/>
              <a:gd name="connsiteX4" fmla="*/ 2080210 w 2643896"/>
              <a:gd name="connsiteY4" fmla="*/ 1918860 h 2474256"/>
              <a:gd name="connsiteX5" fmla="*/ 858895 w 2643896"/>
              <a:gd name="connsiteY5" fmla="*/ 2424745 h 2474256"/>
              <a:gd name="connsiteX6" fmla="*/ 11070 w 2643896"/>
              <a:gd name="connsiteY6" fmla="*/ 2215925 h 2474256"/>
              <a:gd name="connsiteX0" fmla="*/ 11070 w 2643896"/>
              <a:gd name="connsiteY0" fmla="*/ 2215925 h 2474256"/>
              <a:gd name="connsiteX1" fmla="*/ 8957 w 2643896"/>
              <a:gd name="connsiteY1" fmla="*/ 0 h 2474256"/>
              <a:gd name="connsiteX2" fmla="*/ 2427011 w 2643896"/>
              <a:gd name="connsiteY2" fmla="*/ 11740 h 2474256"/>
              <a:gd name="connsiteX3" fmla="*/ 2586096 w 2643896"/>
              <a:gd name="connsiteY3" fmla="*/ 697545 h 2474256"/>
              <a:gd name="connsiteX4" fmla="*/ 2080210 w 2643896"/>
              <a:gd name="connsiteY4" fmla="*/ 1918860 h 2474256"/>
              <a:gd name="connsiteX5" fmla="*/ 858895 w 2643896"/>
              <a:gd name="connsiteY5" fmla="*/ 2424745 h 2474256"/>
              <a:gd name="connsiteX6" fmla="*/ 11070 w 2643896"/>
              <a:gd name="connsiteY6" fmla="*/ 2215925 h 247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3896" h="2474256">
                <a:moveTo>
                  <a:pt x="11070" y="2215925"/>
                </a:moveTo>
                <a:cubicBezTo>
                  <a:pt x="12189" y="1417165"/>
                  <a:pt x="0" y="646764"/>
                  <a:pt x="8957" y="0"/>
                </a:cubicBezTo>
                <a:lnTo>
                  <a:pt x="2427011" y="11740"/>
                </a:lnTo>
                <a:cubicBezTo>
                  <a:pt x="2511325" y="215293"/>
                  <a:pt x="2643896" y="379692"/>
                  <a:pt x="2586096" y="697545"/>
                </a:cubicBezTo>
                <a:cubicBezTo>
                  <a:pt x="2586096" y="1155627"/>
                  <a:pt x="2404124" y="1594947"/>
                  <a:pt x="2080210" y="1918860"/>
                </a:cubicBezTo>
                <a:cubicBezTo>
                  <a:pt x="1649617" y="2160958"/>
                  <a:pt x="1203752" y="2375234"/>
                  <a:pt x="858895" y="2424745"/>
                </a:cubicBezTo>
                <a:cubicBezTo>
                  <a:pt x="514038" y="2474256"/>
                  <a:pt x="63025" y="2314677"/>
                  <a:pt x="11070" y="2215925"/>
                </a:cubicBezTo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2">
                  <a:lumMod val="75000"/>
                  <a:alpha val="90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0" name="자유형 9"/>
          <p:cNvSpPr/>
          <p:nvPr/>
        </p:nvSpPr>
        <p:spPr>
          <a:xfrm rot="6177926" flipH="1">
            <a:off x="4037784" y="30851"/>
            <a:ext cx="848385" cy="986354"/>
          </a:xfrm>
          <a:custGeom>
            <a:avLst/>
            <a:gdLst>
              <a:gd name="connsiteX0" fmla="*/ 0 w 914400"/>
              <a:gd name="connsiteY0" fmla="*/ 457200 h 914400"/>
              <a:gd name="connsiteX1" fmla="*/ 133911 w 914400"/>
              <a:gd name="connsiteY1" fmla="*/ 133911 h 914400"/>
              <a:gd name="connsiteX2" fmla="*/ 457201 w 914400"/>
              <a:gd name="connsiteY2" fmla="*/ 1 h 914400"/>
              <a:gd name="connsiteX3" fmla="*/ 780490 w 914400"/>
              <a:gd name="connsiteY3" fmla="*/ 133912 h 914400"/>
              <a:gd name="connsiteX4" fmla="*/ 914400 w 914400"/>
              <a:gd name="connsiteY4" fmla="*/ 457202 h 914400"/>
              <a:gd name="connsiteX5" fmla="*/ 780489 w 914400"/>
              <a:gd name="connsiteY5" fmla="*/ 780491 h 914400"/>
              <a:gd name="connsiteX6" fmla="*/ 457200 w 914400"/>
              <a:gd name="connsiteY6" fmla="*/ 914402 h 914400"/>
              <a:gd name="connsiteX7" fmla="*/ 133911 w 914400"/>
              <a:gd name="connsiteY7" fmla="*/ 780491 h 914400"/>
              <a:gd name="connsiteX8" fmla="*/ 1 w 914400"/>
              <a:gd name="connsiteY8" fmla="*/ 457202 h 914400"/>
              <a:gd name="connsiteX9" fmla="*/ 0 w 914400"/>
              <a:gd name="connsiteY9" fmla="*/ 457200 h 914400"/>
              <a:gd name="connsiteX0" fmla="*/ 76200 w 914401"/>
              <a:gd name="connsiteY0" fmla="*/ 457200 h 914402"/>
              <a:gd name="connsiteX1" fmla="*/ 133911 w 914401"/>
              <a:gd name="connsiteY1" fmla="*/ 133911 h 914402"/>
              <a:gd name="connsiteX2" fmla="*/ 457201 w 914401"/>
              <a:gd name="connsiteY2" fmla="*/ 1 h 914402"/>
              <a:gd name="connsiteX3" fmla="*/ 780490 w 914401"/>
              <a:gd name="connsiteY3" fmla="*/ 133912 h 914402"/>
              <a:gd name="connsiteX4" fmla="*/ 914400 w 914401"/>
              <a:gd name="connsiteY4" fmla="*/ 457202 h 914402"/>
              <a:gd name="connsiteX5" fmla="*/ 780489 w 914401"/>
              <a:gd name="connsiteY5" fmla="*/ 780491 h 914402"/>
              <a:gd name="connsiteX6" fmla="*/ 457200 w 914401"/>
              <a:gd name="connsiteY6" fmla="*/ 914402 h 914402"/>
              <a:gd name="connsiteX7" fmla="*/ 133911 w 914401"/>
              <a:gd name="connsiteY7" fmla="*/ 780491 h 914402"/>
              <a:gd name="connsiteX8" fmla="*/ 1 w 914401"/>
              <a:gd name="connsiteY8" fmla="*/ 457202 h 914402"/>
              <a:gd name="connsiteX9" fmla="*/ 76200 w 914401"/>
              <a:gd name="connsiteY9" fmla="*/ 457200 h 914402"/>
              <a:gd name="connsiteX0" fmla="*/ 16669 w 854870"/>
              <a:gd name="connsiteY0" fmla="*/ 457200 h 914402"/>
              <a:gd name="connsiteX1" fmla="*/ 74380 w 854870"/>
              <a:gd name="connsiteY1" fmla="*/ 133911 h 914402"/>
              <a:gd name="connsiteX2" fmla="*/ 397670 w 854870"/>
              <a:gd name="connsiteY2" fmla="*/ 1 h 914402"/>
              <a:gd name="connsiteX3" fmla="*/ 720959 w 854870"/>
              <a:gd name="connsiteY3" fmla="*/ 133912 h 914402"/>
              <a:gd name="connsiteX4" fmla="*/ 854869 w 854870"/>
              <a:gd name="connsiteY4" fmla="*/ 457202 h 914402"/>
              <a:gd name="connsiteX5" fmla="*/ 720958 w 854870"/>
              <a:gd name="connsiteY5" fmla="*/ 780491 h 914402"/>
              <a:gd name="connsiteX6" fmla="*/ 397669 w 854870"/>
              <a:gd name="connsiteY6" fmla="*/ 914402 h 914402"/>
              <a:gd name="connsiteX7" fmla="*/ 74380 w 854870"/>
              <a:gd name="connsiteY7" fmla="*/ 780491 h 914402"/>
              <a:gd name="connsiteX8" fmla="*/ 1 w 854870"/>
              <a:gd name="connsiteY8" fmla="*/ 581027 h 914402"/>
              <a:gd name="connsiteX9" fmla="*/ 16669 w 854870"/>
              <a:gd name="connsiteY9" fmla="*/ 457200 h 914402"/>
              <a:gd name="connsiteX0" fmla="*/ 16669 w 854870"/>
              <a:gd name="connsiteY0" fmla="*/ 457200 h 866777"/>
              <a:gd name="connsiteX1" fmla="*/ 74380 w 854870"/>
              <a:gd name="connsiteY1" fmla="*/ 133911 h 866777"/>
              <a:gd name="connsiteX2" fmla="*/ 397670 w 854870"/>
              <a:gd name="connsiteY2" fmla="*/ 1 h 866777"/>
              <a:gd name="connsiteX3" fmla="*/ 720959 w 854870"/>
              <a:gd name="connsiteY3" fmla="*/ 133912 h 866777"/>
              <a:gd name="connsiteX4" fmla="*/ 854869 w 854870"/>
              <a:gd name="connsiteY4" fmla="*/ 457202 h 866777"/>
              <a:gd name="connsiteX5" fmla="*/ 720958 w 854870"/>
              <a:gd name="connsiteY5" fmla="*/ 780491 h 866777"/>
              <a:gd name="connsiteX6" fmla="*/ 402432 w 854870"/>
              <a:gd name="connsiteY6" fmla="*/ 866777 h 866777"/>
              <a:gd name="connsiteX7" fmla="*/ 74380 w 854870"/>
              <a:gd name="connsiteY7" fmla="*/ 780491 h 866777"/>
              <a:gd name="connsiteX8" fmla="*/ 1 w 854870"/>
              <a:gd name="connsiteY8" fmla="*/ 581027 h 866777"/>
              <a:gd name="connsiteX9" fmla="*/ 16669 w 854870"/>
              <a:gd name="connsiteY9" fmla="*/ 457200 h 866777"/>
              <a:gd name="connsiteX0" fmla="*/ 16669 w 802483"/>
              <a:gd name="connsiteY0" fmla="*/ 457200 h 866777"/>
              <a:gd name="connsiteX1" fmla="*/ 74380 w 802483"/>
              <a:gd name="connsiteY1" fmla="*/ 133911 h 866777"/>
              <a:gd name="connsiteX2" fmla="*/ 397670 w 802483"/>
              <a:gd name="connsiteY2" fmla="*/ 1 h 866777"/>
              <a:gd name="connsiteX3" fmla="*/ 720959 w 802483"/>
              <a:gd name="connsiteY3" fmla="*/ 133912 h 866777"/>
              <a:gd name="connsiteX4" fmla="*/ 802482 w 802483"/>
              <a:gd name="connsiteY4" fmla="*/ 440533 h 866777"/>
              <a:gd name="connsiteX5" fmla="*/ 720958 w 802483"/>
              <a:gd name="connsiteY5" fmla="*/ 780491 h 866777"/>
              <a:gd name="connsiteX6" fmla="*/ 402432 w 802483"/>
              <a:gd name="connsiteY6" fmla="*/ 866777 h 866777"/>
              <a:gd name="connsiteX7" fmla="*/ 74380 w 802483"/>
              <a:gd name="connsiteY7" fmla="*/ 780491 h 866777"/>
              <a:gd name="connsiteX8" fmla="*/ 1 w 802483"/>
              <a:gd name="connsiteY8" fmla="*/ 581027 h 866777"/>
              <a:gd name="connsiteX9" fmla="*/ 16669 w 802483"/>
              <a:gd name="connsiteY9" fmla="*/ 457200 h 866777"/>
              <a:gd name="connsiteX0" fmla="*/ 16669 w 802483"/>
              <a:gd name="connsiteY0" fmla="*/ 458787 h 868364"/>
              <a:gd name="connsiteX1" fmla="*/ 74380 w 802483"/>
              <a:gd name="connsiteY1" fmla="*/ 135498 h 868364"/>
              <a:gd name="connsiteX2" fmla="*/ 397670 w 802483"/>
              <a:gd name="connsiteY2" fmla="*/ 1588 h 868364"/>
              <a:gd name="connsiteX3" fmla="*/ 687622 w 802483"/>
              <a:gd name="connsiteY3" fmla="*/ 145024 h 868364"/>
              <a:gd name="connsiteX4" fmla="*/ 802482 w 802483"/>
              <a:gd name="connsiteY4" fmla="*/ 442120 h 868364"/>
              <a:gd name="connsiteX5" fmla="*/ 720958 w 802483"/>
              <a:gd name="connsiteY5" fmla="*/ 782078 h 868364"/>
              <a:gd name="connsiteX6" fmla="*/ 402432 w 802483"/>
              <a:gd name="connsiteY6" fmla="*/ 868364 h 868364"/>
              <a:gd name="connsiteX7" fmla="*/ 74380 w 802483"/>
              <a:gd name="connsiteY7" fmla="*/ 782078 h 868364"/>
              <a:gd name="connsiteX8" fmla="*/ 1 w 802483"/>
              <a:gd name="connsiteY8" fmla="*/ 582614 h 868364"/>
              <a:gd name="connsiteX9" fmla="*/ 16669 w 802483"/>
              <a:gd name="connsiteY9" fmla="*/ 458787 h 868364"/>
              <a:gd name="connsiteX0" fmla="*/ 16669 w 802483"/>
              <a:gd name="connsiteY0" fmla="*/ 458787 h 875671"/>
              <a:gd name="connsiteX1" fmla="*/ 74380 w 802483"/>
              <a:gd name="connsiteY1" fmla="*/ 135498 h 875671"/>
              <a:gd name="connsiteX2" fmla="*/ 397670 w 802483"/>
              <a:gd name="connsiteY2" fmla="*/ 1588 h 875671"/>
              <a:gd name="connsiteX3" fmla="*/ 687622 w 802483"/>
              <a:gd name="connsiteY3" fmla="*/ 145024 h 875671"/>
              <a:gd name="connsiteX4" fmla="*/ 802482 w 802483"/>
              <a:gd name="connsiteY4" fmla="*/ 442120 h 875671"/>
              <a:gd name="connsiteX5" fmla="*/ 667232 w 802483"/>
              <a:gd name="connsiteY5" fmla="*/ 738237 h 875671"/>
              <a:gd name="connsiteX6" fmla="*/ 402432 w 802483"/>
              <a:gd name="connsiteY6" fmla="*/ 868364 h 875671"/>
              <a:gd name="connsiteX7" fmla="*/ 74380 w 802483"/>
              <a:gd name="connsiteY7" fmla="*/ 782078 h 875671"/>
              <a:gd name="connsiteX8" fmla="*/ 1 w 802483"/>
              <a:gd name="connsiteY8" fmla="*/ 582614 h 875671"/>
              <a:gd name="connsiteX9" fmla="*/ 16669 w 802483"/>
              <a:gd name="connsiteY9" fmla="*/ 458787 h 875671"/>
              <a:gd name="connsiteX0" fmla="*/ 16669 w 802483"/>
              <a:gd name="connsiteY0" fmla="*/ 458787 h 874313"/>
              <a:gd name="connsiteX1" fmla="*/ 74380 w 802483"/>
              <a:gd name="connsiteY1" fmla="*/ 135498 h 874313"/>
              <a:gd name="connsiteX2" fmla="*/ 397670 w 802483"/>
              <a:gd name="connsiteY2" fmla="*/ 1588 h 874313"/>
              <a:gd name="connsiteX3" fmla="*/ 687622 w 802483"/>
              <a:gd name="connsiteY3" fmla="*/ 145024 h 874313"/>
              <a:gd name="connsiteX4" fmla="*/ 802482 w 802483"/>
              <a:gd name="connsiteY4" fmla="*/ 442120 h 874313"/>
              <a:gd name="connsiteX5" fmla="*/ 667232 w 802483"/>
              <a:gd name="connsiteY5" fmla="*/ 738237 h 874313"/>
              <a:gd name="connsiteX6" fmla="*/ 402432 w 802483"/>
              <a:gd name="connsiteY6" fmla="*/ 868364 h 874313"/>
              <a:gd name="connsiteX7" fmla="*/ 130375 w 802483"/>
              <a:gd name="connsiteY7" fmla="*/ 773933 h 874313"/>
              <a:gd name="connsiteX8" fmla="*/ 1 w 802483"/>
              <a:gd name="connsiteY8" fmla="*/ 582614 h 874313"/>
              <a:gd name="connsiteX9" fmla="*/ 16669 w 802483"/>
              <a:gd name="connsiteY9" fmla="*/ 458787 h 874313"/>
              <a:gd name="connsiteX0" fmla="*/ 5789 w 791603"/>
              <a:gd name="connsiteY0" fmla="*/ 458787 h 874313"/>
              <a:gd name="connsiteX1" fmla="*/ 63500 w 791603"/>
              <a:gd name="connsiteY1" fmla="*/ 135498 h 874313"/>
              <a:gd name="connsiteX2" fmla="*/ 386790 w 791603"/>
              <a:gd name="connsiteY2" fmla="*/ 1588 h 874313"/>
              <a:gd name="connsiteX3" fmla="*/ 676742 w 791603"/>
              <a:gd name="connsiteY3" fmla="*/ 145024 h 874313"/>
              <a:gd name="connsiteX4" fmla="*/ 791602 w 791603"/>
              <a:gd name="connsiteY4" fmla="*/ 442120 h 874313"/>
              <a:gd name="connsiteX5" fmla="*/ 656352 w 791603"/>
              <a:gd name="connsiteY5" fmla="*/ 738237 h 874313"/>
              <a:gd name="connsiteX6" fmla="*/ 391552 w 791603"/>
              <a:gd name="connsiteY6" fmla="*/ 868364 h 874313"/>
              <a:gd name="connsiteX7" fmla="*/ 119495 w 791603"/>
              <a:gd name="connsiteY7" fmla="*/ 773933 h 874313"/>
              <a:gd name="connsiteX8" fmla="*/ 40297 w 791603"/>
              <a:gd name="connsiteY8" fmla="*/ 567547 h 874313"/>
              <a:gd name="connsiteX9" fmla="*/ 5789 w 791603"/>
              <a:gd name="connsiteY9" fmla="*/ 458787 h 874313"/>
              <a:gd name="connsiteX0" fmla="*/ 39387 w 784884"/>
              <a:gd name="connsiteY0" fmla="*/ 369060 h 874313"/>
              <a:gd name="connsiteX1" fmla="*/ 56781 w 784884"/>
              <a:gd name="connsiteY1" fmla="*/ 135498 h 874313"/>
              <a:gd name="connsiteX2" fmla="*/ 380071 w 784884"/>
              <a:gd name="connsiteY2" fmla="*/ 1588 h 874313"/>
              <a:gd name="connsiteX3" fmla="*/ 670023 w 784884"/>
              <a:gd name="connsiteY3" fmla="*/ 145024 h 874313"/>
              <a:gd name="connsiteX4" fmla="*/ 784883 w 784884"/>
              <a:gd name="connsiteY4" fmla="*/ 442120 h 874313"/>
              <a:gd name="connsiteX5" fmla="*/ 649633 w 784884"/>
              <a:gd name="connsiteY5" fmla="*/ 738237 h 874313"/>
              <a:gd name="connsiteX6" fmla="*/ 384833 w 784884"/>
              <a:gd name="connsiteY6" fmla="*/ 868364 h 874313"/>
              <a:gd name="connsiteX7" fmla="*/ 112776 w 784884"/>
              <a:gd name="connsiteY7" fmla="*/ 773933 h 874313"/>
              <a:gd name="connsiteX8" fmla="*/ 33578 w 784884"/>
              <a:gd name="connsiteY8" fmla="*/ 567547 h 874313"/>
              <a:gd name="connsiteX9" fmla="*/ 39387 w 784884"/>
              <a:gd name="connsiteY9" fmla="*/ 369060 h 874313"/>
              <a:gd name="connsiteX0" fmla="*/ 5810 w 751307"/>
              <a:gd name="connsiteY0" fmla="*/ 368237 h 873490"/>
              <a:gd name="connsiteX1" fmla="*/ 135805 w 751307"/>
              <a:gd name="connsiteY1" fmla="*/ 148794 h 873490"/>
              <a:gd name="connsiteX2" fmla="*/ 346494 w 751307"/>
              <a:gd name="connsiteY2" fmla="*/ 765 h 873490"/>
              <a:gd name="connsiteX3" fmla="*/ 636446 w 751307"/>
              <a:gd name="connsiteY3" fmla="*/ 144201 h 873490"/>
              <a:gd name="connsiteX4" fmla="*/ 751306 w 751307"/>
              <a:gd name="connsiteY4" fmla="*/ 441297 h 873490"/>
              <a:gd name="connsiteX5" fmla="*/ 616056 w 751307"/>
              <a:gd name="connsiteY5" fmla="*/ 737414 h 873490"/>
              <a:gd name="connsiteX6" fmla="*/ 351256 w 751307"/>
              <a:gd name="connsiteY6" fmla="*/ 867541 h 873490"/>
              <a:gd name="connsiteX7" fmla="*/ 79199 w 751307"/>
              <a:gd name="connsiteY7" fmla="*/ 773110 h 873490"/>
              <a:gd name="connsiteX8" fmla="*/ 1 w 751307"/>
              <a:gd name="connsiteY8" fmla="*/ 566724 h 873490"/>
              <a:gd name="connsiteX9" fmla="*/ 5810 w 751307"/>
              <a:gd name="connsiteY9" fmla="*/ 368237 h 87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1307" h="873490">
                <a:moveTo>
                  <a:pt x="5810" y="368237"/>
                </a:moveTo>
                <a:cubicBezTo>
                  <a:pt x="5810" y="246980"/>
                  <a:pt x="79024" y="210039"/>
                  <a:pt x="135805" y="148794"/>
                </a:cubicBezTo>
                <a:cubicBezTo>
                  <a:pt x="192586" y="87549"/>
                  <a:pt x="263054" y="1530"/>
                  <a:pt x="346494" y="765"/>
                </a:cubicBezTo>
                <a:cubicBezTo>
                  <a:pt x="429934" y="0"/>
                  <a:pt x="568977" y="70779"/>
                  <a:pt x="636446" y="144201"/>
                </a:cubicBezTo>
                <a:cubicBezTo>
                  <a:pt x="703915" y="217623"/>
                  <a:pt x="751307" y="320040"/>
                  <a:pt x="751306" y="441297"/>
                </a:cubicBezTo>
                <a:cubicBezTo>
                  <a:pt x="751306" y="562554"/>
                  <a:pt x="682731" y="666373"/>
                  <a:pt x="616056" y="737414"/>
                </a:cubicBezTo>
                <a:cubicBezTo>
                  <a:pt x="549381" y="808455"/>
                  <a:pt x="440732" y="861592"/>
                  <a:pt x="351256" y="867541"/>
                </a:cubicBezTo>
                <a:cubicBezTo>
                  <a:pt x="261780" y="873490"/>
                  <a:pt x="137741" y="823246"/>
                  <a:pt x="79199" y="773110"/>
                </a:cubicBezTo>
                <a:cubicBezTo>
                  <a:pt x="20657" y="722974"/>
                  <a:pt x="0" y="687981"/>
                  <a:pt x="1" y="566724"/>
                </a:cubicBezTo>
                <a:cubicBezTo>
                  <a:pt x="1" y="566723"/>
                  <a:pt x="5810" y="368238"/>
                  <a:pt x="5810" y="368237"/>
                </a:cubicBezTo>
              </a:path>
            </a:pathLst>
          </a:custGeom>
          <a:gradFill>
            <a:gsLst>
              <a:gs pos="0">
                <a:schemeClr val="accent4">
                  <a:lumMod val="40000"/>
                  <a:lumOff val="60000"/>
                  <a:alpha val="58000"/>
                </a:schemeClr>
              </a:gs>
              <a:gs pos="100000">
                <a:schemeClr val="accent3">
                  <a:lumMod val="20000"/>
                  <a:lumOff val="80000"/>
                  <a:alpha val="37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1" name="자유형 10"/>
          <p:cNvSpPr/>
          <p:nvPr/>
        </p:nvSpPr>
        <p:spPr>
          <a:xfrm>
            <a:off x="2095500" y="203202"/>
            <a:ext cx="2002466" cy="1934591"/>
          </a:xfrm>
          <a:custGeom>
            <a:avLst/>
            <a:gdLst>
              <a:gd name="connsiteX0" fmla="*/ 0 w 1828800"/>
              <a:gd name="connsiteY0" fmla="*/ 914400 h 1828800"/>
              <a:gd name="connsiteX1" fmla="*/ 267822 w 1828800"/>
              <a:gd name="connsiteY1" fmla="*/ 267822 h 1828800"/>
              <a:gd name="connsiteX2" fmla="*/ 914401 w 1828800"/>
              <a:gd name="connsiteY2" fmla="*/ 1 h 1828800"/>
              <a:gd name="connsiteX3" fmla="*/ 1560979 w 1828800"/>
              <a:gd name="connsiteY3" fmla="*/ 267823 h 1828800"/>
              <a:gd name="connsiteX4" fmla="*/ 1828800 w 1828800"/>
              <a:gd name="connsiteY4" fmla="*/ 914402 h 1828800"/>
              <a:gd name="connsiteX5" fmla="*/ 1560978 w 1828800"/>
              <a:gd name="connsiteY5" fmla="*/ 1560981 h 1828800"/>
              <a:gd name="connsiteX6" fmla="*/ 914399 w 1828800"/>
              <a:gd name="connsiteY6" fmla="*/ 1828802 h 1828800"/>
              <a:gd name="connsiteX7" fmla="*/ 267821 w 1828800"/>
              <a:gd name="connsiteY7" fmla="*/ 1560980 h 1828800"/>
              <a:gd name="connsiteX8" fmla="*/ 0 w 1828800"/>
              <a:gd name="connsiteY8" fmla="*/ 914401 h 1828800"/>
              <a:gd name="connsiteX9" fmla="*/ 0 w 1828800"/>
              <a:gd name="connsiteY9" fmla="*/ 914400 h 1828800"/>
              <a:gd name="connsiteX0" fmla="*/ 0 w 1828800"/>
              <a:gd name="connsiteY0" fmla="*/ 914399 h 1828802"/>
              <a:gd name="connsiteX1" fmla="*/ 267822 w 1828800"/>
              <a:gd name="connsiteY1" fmla="*/ 267821 h 1828802"/>
              <a:gd name="connsiteX2" fmla="*/ 914401 w 1828800"/>
              <a:gd name="connsiteY2" fmla="*/ 0 h 1828802"/>
              <a:gd name="connsiteX3" fmla="*/ 1560979 w 1828800"/>
              <a:gd name="connsiteY3" fmla="*/ 267822 h 1828802"/>
              <a:gd name="connsiteX4" fmla="*/ 1828800 w 1828800"/>
              <a:gd name="connsiteY4" fmla="*/ 914401 h 1828802"/>
              <a:gd name="connsiteX5" fmla="*/ 1560978 w 1828800"/>
              <a:gd name="connsiteY5" fmla="*/ 1560980 h 1828802"/>
              <a:gd name="connsiteX6" fmla="*/ 914399 w 1828800"/>
              <a:gd name="connsiteY6" fmla="*/ 1828801 h 1828802"/>
              <a:gd name="connsiteX7" fmla="*/ 267821 w 1828800"/>
              <a:gd name="connsiteY7" fmla="*/ 1560979 h 1828802"/>
              <a:gd name="connsiteX8" fmla="*/ 0 w 1828800"/>
              <a:gd name="connsiteY8" fmla="*/ 914400 h 1828802"/>
              <a:gd name="connsiteX9" fmla="*/ 0 w 1828800"/>
              <a:gd name="connsiteY9" fmla="*/ 914399 h 1828802"/>
              <a:gd name="connsiteX0" fmla="*/ 0 w 1828800"/>
              <a:gd name="connsiteY0" fmla="*/ 914399 h 1828802"/>
              <a:gd name="connsiteX1" fmla="*/ 267822 w 1828800"/>
              <a:gd name="connsiteY1" fmla="*/ 267821 h 1828802"/>
              <a:gd name="connsiteX2" fmla="*/ 914401 w 1828800"/>
              <a:gd name="connsiteY2" fmla="*/ 0 h 1828802"/>
              <a:gd name="connsiteX3" fmla="*/ 1560979 w 1828800"/>
              <a:gd name="connsiteY3" fmla="*/ 267822 h 1828802"/>
              <a:gd name="connsiteX4" fmla="*/ 1828800 w 1828800"/>
              <a:gd name="connsiteY4" fmla="*/ 914401 h 1828802"/>
              <a:gd name="connsiteX5" fmla="*/ 1560978 w 1828800"/>
              <a:gd name="connsiteY5" fmla="*/ 1560980 h 1828802"/>
              <a:gd name="connsiteX6" fmla="*/ 914399 w 1828800"/>
              <a:gd name="connsiteY6" fmla="*/ 1828801 h 1828802"/>
              <a:gd name="connsiteX7" fmla="*/ 267821 w 1828800"/>
              <a:gd name="connsiteY7" fmla="*/ 1560979 h 1828802"/>
              <a:gd name="connsiteX8" fmla="*/ 0 w 1828800"/>
              <a:gd name="connsiteY8" fmla="*/ 914400 h 1828802"/>
              <a:gd name="connsiteX9" fmla="*/ 0 w 1828800"/>
              <a:gd name="connsiteY9" fmla="*/ 914399 h 1828802"/>
              <a:gd name="connsiteX0" fmla="*/ 65686 w 1894486"/>
              <a:gd name="connsiteY0" fmla="*/ 914399 h 1828802"/>
              <a:gd name="connsiteX1" fmla="*/ 333508 w 1894486"/>
              <a:gd name="connsiteY1" fmla="*/ 267821 h 1828802"/>
              <a:gd name="connsiteX2" fmla="*/ 980087 w 1894486"/>
              <a:gd name="connsiteY2" fmla="*/ 0 h 1828802"/>
              <a:gd name="connsiteX3" fmla="*/ 1626665 w 1894486"/>
              <a:gd name="connsiteY3" fmla="*/ 267822 h 1828802"/>
              <a:gd name="connsiteX4" fmla="*/ 1894486 w 1894486"/>
              <a:gd name="connsiteY4" fmla="*/ 914401 h 1828802"/>
              <a:gd name="connsiteX5" fmla="*/ 1626664 w 1894486"/>
              <a:gd name="connsiteY5" fmla="*/ 1560980 h 1828802"/>
              <a:gd name="connsiteX6" fmla="*/ 980085 w 1894486"/>
              <a:gd name="connsiteY6" fmla="*/ 1828801 h 1828802"/>
              <a:gd name="connsiteX7" fmla="*/ 333507 w 1894486"/>
              <a:gd name="connsiteY7" fmla="*/ 1560979 h 1828802"/>
              <a:gd name="connsiteX8" fmla="*/ 65686 w 1894486"/>
              <a:gd name="connsiteY8" fmla="*/ 914400 h 1828802"/>
              <a:gd name="connsiteX9" fmla="*/ 65686 w 1894486"/>
              <a:gd name="connsiteY9" fmla="*/ 914399 h 1828802"/>
              <a:gd name="connsiteX0" fmla="*/ 65686 w 1894486"/>
              <a:gd name="connsiteY0" fmla="*/ 914399 h 1854201"/>
              <a:gd name="connsiteX1" fmla="*/ 333508 w 1894486"/>
              <a:gd name="connsiteY1" fmla="*/ 267821 h 1854201"/>
              <a:gd name="connsiteX2" fmla="*/ 980087 w 1894486"/>
              <a:gd name="connsiteY2" fmla="*/ 0 h 1854201"/>
              <a:gd name="connsiteX3" fmla="*/ 1626665 w 1894486"/>
              <a:gd name="connsiteY3" fmla="*/ 267822 h 1854201"/>
              <a:gd name="connsiteX4" fmla="*/ 1894486 w 1894486"/>
              <a:gd name="connsiteY4" fmla="*/ 914401 h 1854201"/>
              <a:gd name="connsiteX5" fmla="*/ 1626664 w 1894486"/>
              <a:gd name="connsiteY5" fmla="*/ 1560980 h 1854201"/>
              <a:gd name="connsiteX6" fmla="*/ 980085 w 1894486"/>
              <a:gd name="connsiteY6" fmla="*/ 1828801 h 1854201"/>
              <a:gd name="connsiteX7" fmla="*/ 333507 w 1894486"/>
              <a:gd name="connsiteY7" fmla="*/ 1408579 h 1854201"/>
              <a:gd name="connsiteX8" fmla="*/ 65686 w 1894486"/>
              <a:gd name="connsiteY8" fmla="*/ 914400 h 1854201"/>
              <a:gd name="connsiteX9" fmla="*/ 65686 w 1894486"/>
              <a:gd name="connsiteY9" fmla="*/ 914399 h 1854201"/>
              <a:gd name="connsiteX0" fmla="*/ 65686 w 1894486"/>
              <a:gd name="connsiteY0" fmla="*/ 914399 h 1830271"/>
              <a:gd name="connsiteX1" fmla="*/ 333508 w 1894486"/>
              <a:gd name="connsiteY1" fmla="*/ 267821 h 1830271"/>
              <a:gd name="connsiteX2" fmla="*/ 980087 w 1894486"/>
              <a:gd name="connsiteY2" fmla="*/ 0 h 1830271"/>
              <a:gd name="connsiteX3" fmla="*/ 1626665 w 1894486"/>
              <a:gd name="connsiteY3" fmla="*/ 267822 h 1830271"/>
              <a:gd name="connsiteX4" fmla="*/ 1894486 w 1894486"/>
              <a:gd name="connsiteY4" fmla="*/ 914401 h 1830271"/>
              <a:gd name="connsiteX5" fmla="*/ 1626664 w 1894486"/>
              <a:gd name="connsiteY5" fmla="*/ 1560980 h 1830271"/>
              <a:gd name="connsiteX6" fmla="*/ 980085 w 1894486"/>
              <a:gd name="connsiteY6" fmla="*/ 1828801 h 1830271"/>
              <a:gd name="connsiteX7" fmla="*/ 394467 w 1894486"/>
              <a:gd name="connsiteY7" fmla="*/ 1569802 h 1830271"/>
              <a:gd name="connsiteX8" fmla="*/ 65686 w 1894486"/>
              <a:gd name="connsiteY8" fmla="*/ 914400 h 1830271"/>
              <a:gd name="connsiteX9" fmla="*/ 65686 w 1894486"/>
              <a:gd name="connsiteY9" fmla="*/ 914399 h 18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4486" h="1830271">
                <a:moveTo>
                  <a:pt x="65686" y="914399"/>
                </a:moveTo>
                <a:cubicBezTo>
                  <a:pt x="65686" y="671885"/>
                  <a:pt x="0" y="551599"/>
                  <a:pt x="333508" y="267821"/>
                </a:cubicBezTo>
                <a:cubicBezTo>
                  <a:pt x="504992" y="96338"/>
                  <a:pt x="737573" y="0"/>
                  <a:pt x="980087" y="0"/>
                </a:cubicBezTo>
                <a:cubicBezTo>
                  <a:pt x="1222601" y="0"/>
                  <a:pt x="1455182" y="96339"/>
                  <a:pt x="1626665" y="267822"/>
                </a:cubicBezTo>
                <a:cubicBezTo>
                  <a:pt x="1769272" y="522725"/>
                  <a:pt x="1894486" y="671887"/>
                  <a:pt x="1894486" y="914401"/>
                </a:cubicBezTo>
                <a:cubicBezTo>
                  <a:pt x="1894486" y="1156915"/>
                  <a:pt x="1798148" y="1389496"/>
                  <a:pt x="1626664" y="1560980"/>
                </a:cubicBezTo>
                <a:cubicBezTo>
                  <a:pt x="1354918" y="1694764"/>
                  <a:pt x="1185451" y="1827331"/>
                  <a:pt x="980085" y="1828801"/>
                </a:cubicBezTo>
                <a:cubicBezTo>
                  <a:pt x="774719" y="1830271"/>
                  <a:pt x="565950" y="1741285"/>
                  <a:pt x="394467" y="1569802"/>
                </a:cubicBezTo>
                <a:cubicBezTo>
                  <a:pt x="222984" y="1398319"/>
                  <a:pt x="65686" y="1156914"/>
                  <a:pt x="65686" y="914400"/>
                </a:cubicBezTo>
                <a:lnTo>
                  <a:pt x="65686" y="914399"/>
                </a:lnTo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11000"/>
                </a:schemeClr>
              </a:gs>
              <a:gs pos="100000">
                <a:schemeClr val="accent1">
                  <a:alpha val="47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734324"/>
            <a:ext cx="5486400" cy="566738"/>
          </a:xfrm>
        </p:spPr>
        <p:txBody>
          <a:bodyPr anchor="b"/>
          <a:lstStyle>
            <a:lvl1pPr algn="l">
              <a:defRPr sz="2400" b="0"/>
            </a:lvl1pPr>
          </a:lstStyle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 noTextEdit="1"/>
          </p:cNvSpPr>
          <p:nvPr>
            <p:ph type="pic" idx="1"/>
          </p:nvPr>
        </p:nvSpPr>
        <p:spPr>
          <a:xfrm>
            <a:off x="1792288" y="1377281"/>
            <a:ext cx="5486400" cy="3584575"/>
          </a:xfrm>
          <a:solidFill>
            <a:schemeClr val="accent2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029200"/>
            <a:ext cx="5486400" cy="1143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4FD8-1A25-4026-8A2A-25C738BB5620}" type="datetimeFigureOut">
              <a:rPr lang="ko-KR" altLang="en-US"/>
              <a:pPr/>
              <a:t>2015-05-12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931F-0C49-4CD0-B07F-EA37D40CD0EA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꽃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1" descr="상단터치"/>
          <p:cNvPicPr>
            <a:picLocks noChangeAspect="1" noChangeArrowheads="1"/>
          </p:cNvPicPr>
          <p:nvPr/>
        </p:nvPicPr>
        <p:blipFill rotWithShape="1">
          <a:blip r:embed="rId14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4000" cy="35242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026" name="Picture 10" descr="라인"/>
          <p:cNvPicPr>
            <a:picLocks noChangeAspect="1" noChangeArrowheads="1"/>
          </p:cNvPicPr>
          <p:nvPr/>
        </p:nvPicPr>
        <p:blipFill rotWithShape="1">
          <a:blip r:embed="rId15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p:blipFill>
        <p:spPr>
          <a:xfrm>
            <a:off x="0" y="6486525"/>
            <a:ext cx="9144000" cy="37147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3" name="자유형 12"/>
          <p:cNvSpPr/>
          <p:nvPr/>
        </p:nvSpPr>
        <p:spPr>
          <a:xfrm rot="11550499">
            <a:off x="7874067" y="304800"/>
            <a:ext cx="1086116" cy="1049303"/>
          </a:xfrm>
          <a:custGeom>
            <a:avLst/>
            <a:gdLst>
              <a:gd name="connsiteX0" fmla="*/ 0 w 1828800"/>
              <a:gd name="connsiteY0" fmla="*/ 914400 h 1828800"/>
              <a:gd name="connsiteX1" fmla="*/ 267822 w 1828800"/>
              <a:gd name="connsiteY1" fmla="*/ 267822 h 1828800"/>
              <a:gd name="connsiteX2" fmla="*/ 914401 w 1828800"/>
              <a:gd name="connsiteY2" fmla="*/ 1 h 1828800"/>
              <a:gd name="connsiteX3" fmla="*/ 1560979 w 1828800"/>
              <a:gd name="connsiteY3" fmla="*/ 267823 h 1828800"/>
              <a:gd name="connsiteX4" fmla="*/ 1828800 w 1828800"/>
              <a:gd name="connsiteY4" fmla="*/ 914402 h 1828800"/>
              <a:gd name="connsiteX5" fmla="*/ 1560978 w 1828800"/>
              <a:gd name="connsiteY5" fmla="*/ 1560981 h 1828800"/>
              <a:gd name="connsiteX6" fmla="*/ 914399 w 1828800"/>
              <a:gd name="connsiteY6" fmla="*/ 1828802 h 1828800"/>
              <a:gd name="connsiteX7" fmla="*/ 267821 w 1828800"/>
              <a:gd name="connsiteY7" fmla="*/ 1560980 h 1828800"/>
              <a:gd name="connsiteX8" fmla="*/ 0 w 1828800"/>
              <a:gd name="connsiteY8" fmla="*/ 914401 h 1828800"/>
              <a:gd name="connsiteX9" fmla="*/ 0 w 1828800"/>
              <a:gd name="connsiteY9" fmla="*/ 914400 h 1828800"/>
              <a:gd name="connsiteX0" fmla="*/ 0 w 1828800"/>
              <a:gd name="connsiteY0" fmla="*/ 914399 h 1828802"/>
              <a:gd name="connsiteX1" fmla="*/ 267822 w 1828800"/>
              <a:gd name="connsiteY1" fmla="*/ 267821 h 1828802"/>
              <a:gd name="connsiteX2" fmla="*/ 914401 w 1828800"/>
              <a:gd name="connsiteY2" fmla="*/ 0 h 1828802"/>
              <a:gd name="connsiteX3" fmla="*/ 1560979 w 1828800"/>
              <a:gd name="connsiteY3" fmla="*/ 267822 h 1828802"/>
              <a:gd name="connsiteX4" fmla="*/ 1828800 w 1828800"/>
              <a:gd name="connsiteY4" fmla="*/ 914401 h 1828802"/>
              <a:gd name="connsiteX5" fmla="*/ 1560978 w 1828800"/>
              <a:gd name="connsiteY5" fmla="*/ 1560980 h 1828802"/>
              <a:gd name="connsiteX6" fmla="*/ 914399 w 1828800"/>
              <a:gd name="connsiteY6" fmla="*/ 1828801 h 1828802"/>
              <a:gd name="connsiteX7" fmla="*/ 267821 w 1828800"/>
              <a:gd name="connsiteY7" fmla="*/ 1560979 h 1828802"/>
              <a:gd name="connsiteX8" fmla="*/ 0 w 1828800"/>
              <a:gd name="connsiteY8" fmla="*/ 914400 h 1828802"/>
              <a:gd name="connsiteX9" fmla="*/ 0 w 1828800"/>
              <a:gd name="connsiteY9" fmla="*/ 914399 h 1828802"/>
              <a:gd name="connsiteX0" fmla="*/ 0 w 1828800"/>
              <a:gd name="connsiteY0" fmla="*/ 914399 h 1828802"/>
              <a:gd name="connsiteX1" fmla="*/ 267822 w 1828800"/>
              <a:gd name="connsiteY1" fmla="*/ 267821 h 1828802"/>
              <a:gd name="connsiteX2" fmla="*/ 914401 w 1828800"/>
              <a:gd name="connsiteY2" fmla="*/ 0 h 1828802"/>
              <a:gd name="connsiteX3" fmla="*/ 1560979 w 1828800"/>
              <a:gd name="connsiteY3" fmla="*/ 267822 h 1828802"/>
              <a:gd name="connsiteX4" fmla="*/ 1828800 w 1828800"/>
              <a:gd name="connsiteY4" fmla="*/ 914401 h 1828802"/>
              <a:gd name="connsiteX5" fmla="*/ 1560978 w 1828800"/>
              <a:gd name="connsiteY5" fmla="*/ 1560980 h 1828802"/>
              <a:gd name="connsiteX6" fmla="*/ 914399 w 1828800"/>
              <a:gd name="connsiteY6" fmla="*/ 1828801 h 1828802"/>
              <a:gd name="connsiteX7" fmla="*/ 267821 w 1828800"/>
              <a:gd name="connsiteY7" fmla="*/ 1560979 h 1828802"/>
              <a:gd name="connsiteX8" fmla="*/ 0 w 1828800"/>
              <a:gd name="connsiteY8" fmla="*/ 914400 h 1828802"/>
              <a:gd name="connsiteX9" fmla="*/ 0 w 1828800"/>
              <a:gd name="connsiteY9" fmla="*/ 914399 h 1828802"/>
              <a:gd name="connsiteX0" fmla="*/ 65686 w 1894486"/>
              <a:gd name="connsiteY0" fmla="*/ 914399 h 1828802"/>
              <a:gd name="connsiteX1" fmla="*/ 333508 w 1894486"/>
              <a:gd name="connsiteY1" fmla="*/ 267821 h 1828802"/>
              <a:gd name="connsiteX2" fmla="*/ 980087 w 1894486"/>
              <a:gd name="connsiteY2" fmla="*/ 0 h 1828802"/>
              <a:gd name="connsiteX3" fmla="*/ 1626665 w 1894486"/>
              <a:gd name="connsiteY3" fmla="*/ 267822 h 1828802"/>
              <a:gd name="connsiteX4" fmla="*/ 1894486 w 1894486"/>
              <a:gd name="connsiteY4" fmla="*/ 914401 h 1828802"/>
              <a:gd name="connsiteX5" fmla="*/ 1626664 w 1894486"/>
              <a:gd name="connsiteY5" fmla="*/ 1560980 h 1828802"/>
              <a:gd name="connsiteX6" fmla="*/ 980085 w 1894486"/>
              <a:gd name="connsiteY6" fmla="*/ 1828801 h 1828802"/>
              <a:gd name="connsiteX7" fmla="*/ 333507 w 1894486"/>
              <a:gd name="connsiteY7" fmla="*/ 1560979 h 1828802"/>
              <a:gd name="connsiteX8" fmla="*/ 65686 w 1894486"/>
              <a:gd name="connsiteY8" fmla="*/ 914400 h 1828802"/>
              <a:gd name="connsiteX9" fmla="*/ 65686 w 1894486"/>
              <a:gd name="connsiteY9" fmla="*/ 914399 h 1828802"/>
              <a:gd name="connsiteX0" fmla="*/ 65686 w 1894486"/>
              <a:gd name="connsiteY0" fmla="*/ 914399 h 1854201"/>
              <a:gd name="connsiteX1" fmla="*/ 333508 w 1894486"/>
              <a:gd name="connsiteY1" fmla="*/ 267821 h 1854201"/>
              <a:gd name="connsiteX2" fmla="*/ 980087 w 1894486"/>
              <a:gd name="connsiteY2" fmla="*/ 0 h 1854201"/>
              <a:gd name="connsiteX3" fmla="*/ 1626665 w 1894486"/>
              <a:gd name="connsiteY3" fmla="*/ 267822 h 1854201"/>
              <a:gd name="connsiteX4" fmla="*/ 1894486 w 1894486"/>
              <a:gd name="connsiteY4" fmla="*/ 914401 h 1854201"/>
              <a:gd name="connsiteX5" fmla="*/ 1626664 w 1894486"/>
              <a:gd name="connsiteY5" fmla="*/ 1560980 h 1854201"/>
              <a:gd name="connsiteX6" fmla="*/ 980085 w 1894486"/>
              <a:gd name="connsiteY6" fmla="*/ 1828801 h 1854201"/>
              <a:gd name="connsiteX7" fmla="*/ 333507 w 1894486"/>
              <a:gd name="connsiteY7" fmla="*/ 1408579 h 1854201"/>
              <a:gd name="connsiteX8" fmla="*/ 65686 w 1894486"/>
              <a:gd name="connsiteY8" fmla="*/ 914400 h 1854201"/>
              <a:gd name="connsiteX9" fmla="*/ 65686 w 1894486"/>
              <a:gd name="connsiteY9" fmla="*/ 914399 h 1854201"/>
              <a:gd name="connsiteX0" fmla="*/ 65686 w 1894486"/>
              <a:gd name="connsiteY0" fmla="*/ 914399 h 1830271"/>
              <a:gd name="connsiteX1" fmla="*/ 333508 w 1894486"/>
              <a:gd name="connsiteY1" fmla="*/ 267821 h 1830271"/>
              <a:gd name="connsiteX2" fmla="*/ 980087 w 1894486"/>
              <a:gd name="connsiteY2" fmla="*/ 0 h 1830271"/>
              <a:gd name="connsiteX3" fmla="*/ 1626665 w 1894486"/>
              <a:gd name="connsiteY3" fmla="*/ 267822 h 1830271"/>
              <a:gd name="connsiteX4" fmla="*/ 1894486 w 1894486"/>
              <a:gd name="connsiteY4" fmla="*/ 914401 h 1830271"/>
              <a:gd name="connsiteX5" fmla="*/ 1626664 w 1894486"/>
              <a:gd name="connsiteY5" fmla="*/ 1560980 h 1830271"/>
              <a:gd name="connsiteX6" fmla="*/ 980085 w 1894486"/>
              <a:gd name="connsiteY6" fmla="*/ 1828801 h 1830271"/>
              <a:gd name="connsiteX7" fmla="*/ 394467 w 1894486"/>
              <a:gd name="connsiteY7" fmla="*/ 1569802 h 1830271"/>
              <a:gd name="connsiteX8" fmla="*/ 65686 w 1894486"/>
              <a:gd name="connsiteY8" fmla="*/ 914400 h 1830271"/>
              <a:gd name="connsiteX9" fmla="*/ 65686 w 1894486"/>
              <a:gd name="connsiteY9" fmla="*/ 914399 h 18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4486" h="1830271">
                <a:moveTo>
                  <a:pt x="65686" y="914399"/>
                </a:moveTo>
                <a:cubicBezTo>
                  <a:pt x="65686" y="671885"/>
                  <a:pt x="0" y="551599"/>
                  <a:pt x="333508" y="267821"/>
                </a:cubicBezTo>
                <a:cubicBezTo>
                  <a:pt x="504992" y="96338"/>
                  <a:pt x="737573" y="0"/>
                  <a:pt x="980087" y="0"/>
                </a:cubicBezTo>
                <a:cubicBezTo>
                  <a:pt x="1222601" y="0"/>
                  <a:pt x="1455182" y="96339"/>
                  <a:pt x="1626665" y="267822"/>
                </a:cubicBezTo>
                <a:cubicBezTo>
                  <a:pt x="1769272" y="522725"/>
                  <a:pt x="1894486" y="671887"/>
                  <a:pt x="1894486" y="914401"/>
                </a:cubicBezTo>
                <a:cubicBezTo>
                  <a:pt x="1894486" y="1156915"/>
                  <a:pt x="1798148" y="1389496"/>
                  <a:pt x="1626664" y="1560980"/>
                </a:cubicBezTo>
                <a:cubicBezTo>
                  <a:pt x="1354918" y="1694764"/>
                  <a:pt x="1185451" y="1827331"/>
                  <a:pt x="980085" y="1828801"/>
                </a:cubicBezTo>
                <a:cubicBezTo>
                  <a:pt x="774719" y="1830271"/>
                  <a:pt x="565950" y="1741285"/>
                  <a:pt x="394467" y="1569802"/>
                </a:cubicBezTo>
                <a:cubicBezTo>
                  <a:pt x="222984" y="1398319"/>
                  <a:pt x="65686" y="1156914"/>
                  <a:pt x="65686" y="914400"/>
                </a:cubicBezTo>
                <a:lnTo>
                  <a:pt x="65686" y="914399"/>
                </a:lnTo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  <a:alpha val="58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4" name="자유형 13"/>
          <p:cNvSpPr/>
          <p:nvPr/>
        </p:nvSpPr>
        <p:spPr>
          <a:xfrm rot="2085274" flipH="1">
            <a:off x="8530441" y="475484"/>
            <a:ext cx="613559" cy="713339"/>
          </a:xfrm>
          <a:custGeom>
            <a:avLst/>
            <a:gdLst>
              <a:gd name="connsiteX0" fmla="*/ 0 w 914400"/>
              <a:gd name="connsiteY0" fmla="*/ 457200 h 914400"/>
              <a:gd name="connsiteX1" fmla="*/ 133911 w 914400"/>
              <a:gd name="connsiteY1" fmla="*/ 133911 h 914400"/>
              <a:gd name="connsiteX2" fmla="*/ 457201 w 914400"/>
              <a:gd name="connsiteY2" fmla="*/ 1 h 914400"/>
              <a:gd name="connsiteX3" fmla="*/ 780490 w 914400"/>
              <a:gd name="connsiteY3" fmla="*/ 133912 h 914400"/>
              <a:gd name="connsiteX4" fmla="*/ 914400 w 914400"/>
              <a:gd name="connsiteY4" fmla="*/ 457202 h 914400"/>
              <a:gd name="connsiteX5" fmla="*/ 780489 w 914400"/>
              <a:gd name="connsiteY5" fmla="*/ 780491 h 914400"/>
              <a:gd name="connsiteX6" fmla="*/ 457200 w 914400"/>
              <a:gd name="connsiteY6" fmla="*/ 914402 h 914400"/>
              <a:gd name="connsiteX7" fmla="*/ 133911 w 914400"/>
              <a:gd name="connsiteY7" fmla="*/ 780491 h 914400"/>
              <a:gd name="connsiteX8" fmla="*/ 1 w 914400"/>
              <a:gd name="connsiteY8" fmla="*/ 457202 h 914400"/>
              <a:gd name="connsiteX9" fmla="*/ 0 w 914400"/>
              <a:gd name="connsiteY9" fmla="*/ 457200 h 914400"/>
              <a:gd name="connsiteX0" fmla="*/ 76200 w 914401"/>
              <a:gd name="connsiteY0" fmla="*/ 457200 h 914402"/>
              <a:gd name="connsiteX1" fmla="*/ 133911 w 914401"/>
              <a:gd name="connsiteY1" fmla="*/ 133911 h 914402"/>
              <a:gd name="connsiteX2" fmla="*/ 457201 w 914401"/>
              <a:gd name="connsiteY2" fmla="*/ 1 h 914402"/>
              <a:gd name="connsiteX3" fmla="*/ 780490 w 914401"/>
              <a:gd name="connsiteY3" fmla="*/ 133912 h 914402"/>
              <a:gd name="connsiteX4" fmla="*/ 914400 w 914401"/>
              <a:gd name="connsiteY4" fmla="*/ 457202 h 914402"/>
              <a:gd name="connsiteX5" fmla="*/ 780489 w 914401"/>
              <a:gd name="connsiteY5" fmla="*/ 780491 h 914402"/>
              <a:gd name="connsiteX6" fmla="*/ 457200 w 914401"/>
              <a:gd name="connsiteY6" fmla="*/ 914402 h 914402"/>
              <a:gd name="connsiteX7" fmla="*/ 133911 w 914401"/>
              <a:gd name="connsiteY7" fmla="*/ 780491 h 914402"/>
              <a:gd name="connsiteX8" fmla="*/ 1 w 914401"/>
              <a:gd name="connsiteY8" fmla="*/ 457202 h 914402"/>
              <a:gd name="connsiteX9" fmla="*/ 76200 w 914401"/>
              <a:gd name="connsiteY9" fmla="*/ 457200 h 914402"/>
              <a:gd name="connsiteX0" fmla="*/ 16669 w 854870"/>
              <a:gd name="connsiteY0" fmla="*/ 457200 h 914402"/>
              <a:gd name="connsiteX1" fmla="*/ 74380 w 854870"/>
              <a:gd name="connsiteY1" fmla="*/ 133911 h 914402"/>
              <a:gd name="connsiteX2" fmla="*/ 397670 w 854870"/>
              <a:gd name="connsiteY2" fmla="*/ 1 h 914402"/>
              <a:gd name="connsiteX3" fmla="*/ 720959 w 854870"/>
              <a:gd name="connsiteY3" fmla="*/ 133912 h 914402"/>
              <a:gd name="connsiteX4" fmla="*/ 854869 w 854870"/>
              <a:gd name="connsiteY4" fmla="*/ 457202 h 914402"/>
              <a:gd name="connsiteX5" fmla="*/ 720958 w 854870"/>
              <a:gd name="connsiteY5" fmla="*/ 780491 h 914402"/>
              <a:gd name="connsiteX6" fmla="*/ 397669 w 854870"/>
              <a:gd name="connsiteY6" fmla="*/ 914402 h 914402"/>
              <a:gd name="connsiteX7" fmla="*/ 74380 w 854870"/>
              <a:gd name="connsiteY7" fmla="*/ 780491 h 914402"/>
              <a:gd name="connsiteX8" fmla="*/ 1 w 854870"/>
              <a:gd name="connsiteY8" fmla="*/ 581027 h 914402"/>
              <a:gd name="connsiteX9" fmla="*/ 16669 w 854870"/>
              <a:gd name="connsiteY9" fmla="*/ 457200 h 914402"/>
              <a:gd name="connsiteX0" fmla="*/ 16669 w 854870"/>
              <a:gd name="connsiteY0" fmla="*/ 457200 h 866777"/>
              <a:gd name="connsiteX1" fmla="*/ 74380 w 854870"/>
              <a:gd name="connsiteY1" fmla="*/ 133911 h 866777"/>
              <a:gd name="connsiteX2" fmla="*/ 397670 w 854870"/>
              <a:gd name="connsiteY2" fmla="*/ 1 h 866777"/>
              <a:gd name="connsiteX3" fmla="*/ 720959 w 854870"/>
              <a:gd name="connsiteY3" fmla="*/ 133912 h 866777"/>
              <a:gd name="connsiteX4" fmla="*/ 854869 w 854870"/>
              <a:gd name="connsiteY4" fmla="*/ 457202 h 866777"/>
              <a:gd name="connsiteX5" fmla="*/ 720958 w 854870"/>
              <a:gd name="connsiteY5" fmla="*/ 780491 h 866777"/>
              <a:gd name="connsiteX6" fmla="*/ 402432 w 854870"/>
              <a:gd name="connsiteY6" fmla="*/ 866777 h 866777"/>
              <a:gd name="connsiteX7" fmla="*/ 74380 w 854870"/>
              <a:gd name="connsiteY7" fmla="*/ 780491 h 866777"/>
              <a:gd name="connsiteX8" fmla="*/ 1 w 854870"/>
              <a:gd name="connsiteY8" fmla="*/ 581027 h 866777"/>
              <a:gd name="connsiteX9" fmla="*/ 16669 w 854870"/>
              <a:gd name="connsiteY9" fmla="*/ 457200 h 866777"/>
              <a:gd name="connsiteX0" fmla="*/ 16669 w 802483"/>
              <a:gd name="connsiteY0" fmla="*/ 457200 h 866777"/>
              <a:gd name="connsiteX1" fmla="*/ 74380 w 802483"/>
              <a:gd name="connsiteY1" fmla="*/ 133911 h 866777"/>
              <a:gd name="connsiteX2" fmla="*/ 397670 w 802483"/>
              <a:gd name="connsiteY2" fmla="*/ 1 h 866777"/>
              <a:gd name="connsiteX3" fmla="*/ 720959 w 802483"/>
              <a:gd name="connsiteY3" fmla="*/ 133912 h 866777"/>
              <a:gd name="connsiteX4" fmla="*/ 802482 w 802483"/>
              <a:gd name="connsiteY4" fmla="*/ 440533 h 866777"/>
              <a:gd name="connsiteX5" fmla="*/ 720958 w 802483"/>
              <a:gd name="connsiteY5" fmla="*/ 780491 h 866777"/>
              <a:gd name="connsiteX6" fmla="*/ 402432 w 802483"/>
              <a:gd name="connsiteY6" fmla="*/ 866777 h 866777"/>
              <a:gd name="connsiteX7" fmla="*/ 74380 w 802483"/>
              <a:gd name="connsiteY7" fmla="*/ 780491 h 866777"/>
              <a:gd name="connsiteX8" fmla="*/ 1 w 802483"/>
              <a:gd name="connsiteY8" fmla="*/ 581027 h 866777"/>
              <a:gd name="connsiteX9" fmla="*/ 16669 w 802483"/>
              <a:gd name="connsiteY9" fmla="*/ 457200 h 866777"/>
              <a:gd name="connsiteX0" fmla="*/ 16669 w 802483"/>
              <a:gd name="connsiteY0" fmla="*/ 458787 h 868364"/>
              <a:gd name="connsiteX1" fmla="*/ 74380 w 802483"/>
              <a:gd name="connsiteY1" fmla="*/ 135498 h 868364"/>
              <a:gd name="connsiteX2" fmla="*/ 397670 w 802483"/>
              <a:gd name="connsiteY2" fmla="*/ 1588 h 868364"/>
              <a:gd name="connsiteX3" fmla="*/ 687622 w 802483"/>
              <a:gd name="connsiteY3" fmla="*/ 145024 h 868364"/>
              <a:gd name="connsiteX4" fmla="*/ 802482 w 802483"/>
              <a:gd name="connsiteY4" fmla="*/ 442120 h 868364"/>
              <a:gd name="connsiteX5" fmla="*/ 720958 w 802483"/>
              <a:gd name="connsiteY5" fmla="*/ 782078 h 868364"/>
              <a:gd name="connsiteX6" fmla="*/ 402432 w 802483"/>
              <a:gd name="connsiteY6" fmla="*/ 868364 h 868364"/>
              <a:gd name="connsiteX7" fmla="*/ 74380 w 802483"/>
              <a:gd name="connsiteY7" fmla="*/ 782078 h 868364"/>
              <a:gd name="connsiteX8" fmla="*/ 1 w 802483"/>
              <a:gd name="connsiteY8" fmla="*/ 582614 h 868364"/>
              <a:gd name="connsiteX9" fmla="*/ 16669 w 802483"/>
              <a:gd name="connsiteY9" fmla="*/ 458787 h 868364"/>
              <a:gd name="connsiteX0" fmla="*/ 16669 w 802483"/>
              <a:gd name="connsiteY0" fmla="*/ 458787 h 875671"/>
              <a:gd name="connsiteX1" fmla="*/ 74380 w 802483"/>
              <a:gd name="connsiteY1" fmla="*/ 135498 h 875671"/>
              <a:gd name="connsiteX2" fmla="*/ 397670 w 802483"/>
              <a:gd name="connsiteY2" fmla="*/ 1588 h 875671"/>
              <a:gd name="connsiteX3" fmla="*/ 687622 w 802483"/>
              <a:gd name="connsiteY3" fmla="*/ 145024 h 875671"/>
              <a:gd name="connsiteX4" fmla="*/ 802482 w 802483"/>
              <a:gd name="connsiteY4" fmla="*/ 442120 h 875671"/>
              <a:gd name="connsiteX5" fmla="*/ 667232 w 802483"/>
              <a:gd name="connsiteY5" fmla="*/ 738237 h 875671"/>
              <a:gd name="connsiteX6" fmla="*/ 402432 w 802483"/>
              <a:gd name="connsiteY6" fmla="*/ 868364 h 875671"/>
              <a:gd name="connsiteX7" fmla="*/ 74380 w 802483"/>
              <a:gd name="connsiteY7" fmla="*/ 782078 h 875671"/>
              <a:gd name="connsiteX8" fmla="*/ 1 w 802483"/>
              <a:gd name="connsiteY8" fmla="*/ 582614 h 875671"/>
              <a:gd name="connsiteX9" fmla="*/ 16669 w 802483"/>
              <a:gd name="connsiteY9" fmla="*/ 458787 h 875671"/>
              <a:gd name="connsiteX0" fmla="*/ 16669 w 802483"/>
              <a:gd name="connsiteY0" fmla="*/ 458787 h 874313"/>
              <a:gd name="connsiteX1" fmla="*/ 74380 w 802483"/>
              <a:gd name="connsiteY1" fmla="*/ 135498 h 874313"/>
              <a:gd name="connsiteX2" fmla="*/ 397670 w 802483"/>
              <a:gd name="connsiteY2" fmla="*/ 1588 h 874313"/>
              <a:gd name="connsiteX3" fmla="*/ 687622 w 802483"/>
              <a:gd name="connsiteY3" fmla="*/ 145024 h 874313"/>
              <a:gd name="connsiteX4" fmla="*/ 802482 w 802483"/>
              <a:gd name="connsiteY4" fmla="*/ 442120 h 874313"/>
              <a:gd name="connsiteX5" fmla="*/ 667232 w 802483"/>
              <a:gd name="connsiteY5" fmla="*/ 738237 h 874313"/>
              <a:gd name="connsiteX6" fmla="*/ 402432 w 802483"/>
              <a:gd name="connsiteY6" fmla="*/ 868364 h 874313"/>
              <a:gd name="connsiteX7" fmla="*/ 130375 w 802483"/>
              <a:gd name="connsiteY7" fmla="*/ 773933 h 874313"/>
              <a:gd name="connsiteX8" fmla="*/ 1 w 802483"/>
              <a:gd name="connsiteY8" fmla="*/ 582614 h 874313"/>
              <a:gd name="connsiteX9" fmla="*/ 16669 w 802483"/>
              <a:gd name="connsiteY9" fmla="*/ 458787 h 874313"/>
              <a:gd name="connsiteX0" fmla="*/ 5789 w 791603"/>
              <a:gd name="connsiteY0" fmla="*/ 458787 h 874313"/>
              <a:gd name="connsiteX1" fmla="*/ 63500 w 791603"/>
              <a:gd name="connsiteY1" fmla="*/ 135498 h 874313"/>
              <a:gd name="connsiteX2" fmla="*/ 386790 w 791603"/>
              <a:gd name="connsiteY2" fmla="*/ 1588 h 874313"/>
              <a:gd name="connsiteX3" fmla="*/ 676742 w 791603"/>
              <a:gd name="connsiteY3" fmla="*/ 145024 h 874313"/>
              <a:gd name="connsiteX4" fmla="*/ 791602 w 791603"/>
              <a:gd name="connsiteY4" fmla="*/ 442120 h 874313"/>
              <a:gd name="connsiteX5" fmla="*/ 656352 w 791603"/>
              <a:gd name="connsiteY5" fmla="*/ 738237 h 874313"/>
              <a:gd name="connsiteX6" fmla="*/ 391552 w 791603"/>
              <a:gd name="connsiteY6" fmla="*/ 868364 h 874313"/>
              <a:gd name="connsiteX7" fmla="*/ 119495 w 791603"/>
              <a:gd name="connsiteY7" fmla="*/ 773933 h 874313"/>
              <a:gd name="connsiteX8" fmla="*/ 40297 w 791603"/>
              <a:gd name="connsiteY8" fmla="*/ 567547 h 874313"/>
              <a:gd name="connsiteX9" fmla="*/ 5789 w 791603"/>
              <a:gd name="connsiteY9" fmla="*/ 458787 h 874313"/>
              <a:gd name="connsiteX0" fmla="*/ 39387 w 784884"/>
              <a:gd name="connsiteY0" fmla="*/ 369060 h 874313"/>
              <a:gd name="connsiteX1" fmla="*/ 56781 w 784884"/>
              <a:gd name="connsiteY1" fmla="*/ 135498 h 874313"/>
              <a:gd name="connsiteX2" fmla="*/ 380071 w 784884"/>
              <a:gd name="connsiteY2" fmla="*/ 1588 h 874313"/>
              <a:gd name="connsiteX3" fmla="*/ 670023 w 784884"/>
              <a:gd name="connsiteY3" fmla="*/ 145024 h 874313"/>
              <a:gd name="connsiteX4" fmla="*/ 784883 w 784884"/>
              <a:gd name="connsiteY4" fmla="*/ 442120 h 874313"/>
              <a:gd name="connsiteX5" fmla="*/ 649633 w 784884"/>
              <a:gd name="connsiteY5" fmla="*/ 738237 h 874313"/>
              <a:gd name="connsiteX6" fmla="*/ 384833 w 784884"/>
              <a:gd name="connsiteY6" fmla="*/ 868364 h 874313"/>
              <a:gd name="connsiteX7" fmla="*/ 112776 w 784884"/>
              <a:gd name="connsiteY7" fmla="*/ 773933 h 874313"/>
              <a:gd name="connsiteX8" fmla="*/ 33578 w 784884"/>
              <a:gd name="connsiteY8" fmla="*/ 567547 h 874313"/>
              <a:gd name="connsiteX9" fmla="*/ 39387 w 784884"/>
              <a:gd name="connsiteY9" fmla="*/ 369060 h 874313"/>
              <a:gd name="connsiteX0" fmla="*/ 5810 w 751307"/>
              <a:gd name="connsiteY0" fmla="*/ 368237 h 873490"/>
              <a:gd name="connsiteX1" fmla="*/ 135805 w 751307"/>
              <a:gd name="connsiteY1" fmla="*/ 148794 h 873490"/>
              <a:gd name="connsiteX2" fmla="*/ 346494 w 751307"/>
              <a:gd name="connsiteY2" fmla="*/ 765 h 873490"/>
              <a:gd name="connsiteX3" fmla="*/ 636446 w 751307"/>
              <a:gd name="connsiteY3" fmla="*/ 144201 h 873490"/>
              <a:gd name="connsiteX4" fmla="*/ 751306 w 751307"/>
              <a:gd name="connsiteY4" fmla="*/ 441297 h 873490"/>
              <a:gd name="connsiteX5" fmla="*/ 616056 w 751307"/>
              <a:gd name="connsiteY5" fmla="*/ 737414 h 873490"/>
              <a:gd name="connsiteX6" fmla="*/ 351256 w 751307"/>
              <a:gd name="connsiteY6" fmla="*/ 867541 h 873490"/>
              <a:gd name="connsiteX7" fmla="*/ 79199 w 751307"/>
              <a:gd name="connsiteY7" fmla="*/ 773110 h 873490"/>
              <a:gd name="connsiteX8" fmla="*/ 1 w 751307"/>
              <a:gd name="connsiteY8" fmla="*/ 566724 h 873490"/>
              <a:gd name="connsiteX9" fmla="*/ 5810 w 751307"/>
              <a:gd name="connsiteY9" fmla="*/ 368237 h 87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1307" h="873490">
                <a:moveTo>
                  <a:pt x="5810" y="368237"/>
                </a:moveTo>
                <a:cubicBezTo>
                  <a:pt x="5810" y="246980"/>
                  <a:pt x="79024" y="210039"/>
                  <a:pt x="135805" y="148794"/>
                </a:cubicBezTo>
                <a:cubicBezTo>
                  <a:pt x="192586" y="87549"/>
                  <a:pt x="263054" y="1530"/>
                  <a:pt x="346494" y="765"/>
                </a:cubicBezTo>
                <a:cubicBezTo>
                  <a:pt x="429934" y="0"/>
                  <a:pt x="568977" y="70779"/>
                  <a:pt x="636446" y="144201"/>
                </a:cubicBezTo>
                <a:cubicBezTo>
                  <a:pt x="703915" y="217623"/>
                  <a:pt x="751307" y="320040"/>
                  <a:pt x="751306" y="441297"/>
                </a:cubicBezTo>
                <a:cubicBezTo>
                  <a:pt x="751306" y="562554"/>
                  <a:pt x="682731" y="666373"/>
                  <a:pt x="616056" y="737414"/>
                </a:cubicBezTo>
                <a:cubicBezTo>
                  <a:pt x="549381" y="808455"/>
                  <a:pt x="440732" y="861592"/>
                  <a:pt x="351256" y="867541"/>
                </a:cubicBezTo>
                <a:cubicBezTo>
                  <a:pt x="261780" y="873490"/>
                  <a:pt x="137741" y="823246"/>
                  <a:pt x="79199" y="773110"/>
                </a:cubicBezTo>
                <a:cubicBezTo>
                  <a:pt x="20657" y="722974"/>
                  <a:pt x="0" y="687981"/>
                  <a:pt x="1" y="566724"/>
                </a:cubicBezTo>
                <a:cubicBezTo>
                  <a:pt x="1" y="566723"/>
                  <a:pt x="5810" y="368238"/>
                  <a:pt x="5810" y="368237"/>
                </a:cubicBezTo>
              </a:path>
            </a:pathLst>
          </a:custGeom>
          <a:gradFill>
            <a:gsLst>
              <a:gs pos="0">
                <a:schemeClr val="tx2">
                  <a:lumMod val="90000"/>
                </a:schemeClr>
              </a:gs>
              <a:gs pos="100000">
                <a:schemeClr val="tx2">
                  <a:alpha val="36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23925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altLang="ko-KR"/>
          </a:p>
        </p:txBody>
      </p:sp>
      <p:sp>
        <p:nvSpPr>
          <p:cNvPr id="19" name="날짜 개체 틀 1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2C31EB75-E64F-4D33-B70A-52CB2E4EB5F4}" type="datetimeFigureOut">
              <a:rPr lang="ko-KR" altLang="en-US"/>
              <a:pPr/>
              <a:t>2015-05-12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47C650CC-5EDF-4A9F-AC2C-F074E03D503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1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sz="24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2"/>
        </a:buClr>
        <a:buFont typeface="Yoon 윤고딕 550_TT"/>
        <a:buChar char="-"/>
        <a:defRPr sz="18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Font typeface="Wingdings"/>
        <a:buChar char="ü"/>
        <a:defRPr sz="16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416175" indent="-260350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SzPct val="100000"/>
        <a:buFont typeface="Arial"/>
        <a:buChar char="•"/>
        <a:defRPr sz="1600" kern="1200">
          <a:solidFill>
            <a:schemeClr val="accent6">
              <a:lumMod val="75000"/>
            </a:schemeClr>
          </a:solidFill>
          <a:latin typeface="+mn-ea"/>
          <a:ea typeface="+mn-ea"/>
          <a:cs typeface="+mn-cs"/>
        </a:defRPr>
      </a:lvl6pPr>
      <a:lvl7pPr marL="2776538" indent="-261938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SzPct val="100000"/>
        <a:buFont typeface="Arial"/>
        <a:buChar char="•"/>
        <a:defRPr sz="1600" kern="1200">
          <a:solidFill>
            <a:schemeClr val="accent6">
              <a:lumMod val="75000"/>
            </a:schemeClr>
          </a:solidFill>
          <a:latin typeface="+mn-ea"/>
          <a:ea typeface="+mn-ea"/>
          <a:cs typeface="+mn-cs"/>
        </a:defRPr>
      </a:lvl7pPr>
      <a:lvl8pPr marL="3135313" indent="-261938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SzPct val="100000"/>
        <a:buFont typeface="Arial"/>
        <a:buChar char="•"/>
        <a:defRPr lang="en-US" altLang="ko-KR" sz="1600" kern="1200" dirty="0" smtClean="0">
          <a:solidFill>
            <a:schemeClr val="accent6">
              <a:lumMod val="75000"/>
            </a:schemeClr>
          </a:solidFill>
          <a:latin typeface="+mn-ea"/>
          <a:ea typeface="+mn-ea"/>
          <a:cs typeface="+mn-cs"/>
        </a:defRPr>
      </a:lvl8pPr>
      <a:lvl9pPr marL="3494088" indent="-260350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accent6">
              <a:lumMod val="75000"/>
            </a:schemeClr>
          </a:solidFill>
          <a:latin typeface="+mn-ea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/>
              <a:t>기독교와 역사관 </a:t>
            </a:r>
          </a:p>
        </p:txBody>
      </p:sp>
      <p:sp>
        <p:nvSpPr>
          <p:cNvPr id="5" name="직사각형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/>
              <a:t>역사주의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임마누엘 칸트(1724-1804) </a:t>
            </a:r>
          </a:p>
        </p:txBody>
      </p:sp>
      <p:pic>
        <p:nvPicPr>
          <p:cNvPr id="3" name="내용 개체 틀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3695140" y="1357298"/>
            <a:ext cx="3325166" cy="4768865"/>
          </a:xfrm>
          <a:prstGeom prst="rect">
            <a:avLst/>
          </a:prstGeom>
        </p:spPr>
      </p:pic>
      <p:sp>
        <p:nvSpPr>
          <p:cNvPr id="4" name="구름 3"/>
          <p:cNvSpPr/>
          <p:nvPr/>
        </p:nvSpPr>
        <p:spPr>
          <a:xfrm>
            <a:off x="0" y="1556766"/>
            <a:ext cx="3888486" cy="1346454"/>
          </a:xfrm>
          <a:prstGeom prst="cloud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2700"/>
              <a:t>계몽주의 반발 = 관념론</a:t>
            </a:r>
          </a:p>
        </p:txBody>
      </p:sp>
      <p:sp>
        <p:nvSpPr>
          <p:cNvPr id="5" name="구름 4"/>
          <p:cNvSpPr/>
          <p:nvPr/>
        </p:nvSpPr>
        <p:spPr>
          <a:xfrm>
            <a:off x="0" y="3284981"/>
            <a:ext cx="4211955" cy="2088261"/>
          </a:xfrm>
          <a:prstGeom prst="cloud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2700"/>
              <a:t>범주(정신)를 통해 경험 조작=</a:t>
            </a:r>
          </a:p>
          <a:p>
            <a:pPr algn="ctr"/>
            <a:r>
              <a:rPr lang="ko-KR" altLang="en-US" sz="2700"/>
              <a:t>정신의 능동적 지식 획득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칸트의 역사 이해 </a:t>
            </a:r>
          </a:p>
        </p:txBody>
      </p:sp>
      <p:sp>
        <p:nvSpPr>
          <p:cNvPr id="3" name="직사각형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/>
              <a:t>역사는 의지표출들의 이야기이다. </a:t>
            </a:r>
          </a:p>
          <a:p>
            <a:pPr>
              <a:buNone/>
            </a:pPr>
            <a:r>
              <a:rPr lang="ko-KR" altLang="en-US"/>
              <a:t>1) 의지 표출의 원인들이 숨겨져 있다고 할지라도 그 의지의 표출로서의 행위들은 보편적인 자연 법에 의하여 규정을 받는다.</a:t>
            </a:r>
          </a:p>
          <a:p>
            <a:pPr>
              <a:buNone/>
            </a:pPr>
            <a:r>
              <a:rPr lang="ko-KR" altLang="en-US"/>
              <a:t>2)보편적</a:t>
            </a:r>
            <a:r>
              <a:rPr lang="en-US" altLang="ko-KR"/>
              <a:t> </a:t>
            </a:r>
            <a:r>
              <a:rPr lang="ko-KR" altLang="en-US"/>
              <a:t>자연법에 규제를 받기 때문에 인간 자유의지로 나타나는 행위에서 하나의 규칙을 발견할 수 있다. 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기독교적 관점에서의 비판 </a:t>
            </a:r>
          </a:p>
        </p:txBody>
      </p:sp>
      <p:sp>
        <p:nvSpPr>
          <p:cNvPr id="3" name="직사각형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/>
              <a:t>1. 하나님의 섭리라는 말 대신 자연의 섭리라는 말을 선호한다. </a:t>
            </a:r>
          </a:p>
          <a:p>
            <a:r>
              <a:rPr lang="ko-KR" altLang="en-US"/>
              <a:t>2. 철학적 천년왕국론 - '이미'와 '아직' 사이의 긴장에 대한 몰이해 </a:t>
            </a:r>
          </a:p>
          <a:p>
            <a:pPr>
              <a:buNone/>
            </a:pPr>
            <a:endParaRPr lang="ko-KR" altLang="en-US"/>
          </a:p>
          <a:p>
            <a:pPr>
              <a:buNone/>
            </a:pPr>
            <a:r>
              <a:rPr lang="ko-KR" altLang="en-US"/>
              <a:t>* 포스트모던 사상의 관점에서의 비판 </a:t>
            </a:r>
          </a:p>
          <a:p>
            <a:pPr>
              <a:buNone/>
            </a:pPr>
            <a:r>
              <a:rPr lang="ko-KR" altLang="en-US"/>
              <a:t>칸트의 이성에 대한 이론을 토대주의라고 비판한다. 진리와 확실성의 보편 타당성과 객관성을 주장하여 다양한 나라와 민족들의 다양한 문화와 문예를 배제하였다. </a:t>
            </a:r>
          </a:p>
          <a:p>
            <a:pPr>
              <a:buNone/>
            </a:pPr>
            <a:endParaRPr lang="ko-KR" altLang="en-US"/>
          </a:p>
          <a:p>
            <a:pPr>
              <a:buNone/>
            </a:pPr>
            <a:r>
              <a:rPr lang="ko-KR" altLang="en-US"/>
              <a:t>예) </a:t>
            </a:r>
            <a:r>
              <a:rPr lang="en-US" altLang="ko-KR"/>
              <a:t>UN, EU,</a:t>
            </a:r>
            <a:r>
              <a:rPr lang="ko-KR" altLang="en-US"/>
              <a:t> 나토 등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낭만주의 - 괴테 </a:t>
            </a:r>
          </a:p>
        </p:txBody>
      </p:sp>
      <p:pic>
        <p:nvPicPr>
          <p:cNvPr id="3" name="내용 개체 틀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2674659" y="1357298"/>
            <a:ext cx="3794680" cy="4768865"/>
          </a:xfrm>
          <a:prstGeom prst="rect">
            <a:avLst/>
          </a:prstGeom>
        </p:spPr>
      </p:pic>
      <p:sp>
        <p:nvSpPr>
          <p:cNvPr id="4" name="모서리가 둥근 직사각형 3"/>
          <p:cNvSpPr/>
          <p:nvPr/>
        </p:nvSpPr>
        <p:spPr>
          <a:xfrm>
            <a:off x="6012180" y="1772793"/>
            <a:ext cx="3131820" cy="1706499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2800"/>
              <a:t>세상이 신성으로 충만하다. </a:t>
            </a:r>
          </a:p>
        </p:txBody>
      </p:sp>
      <p:sp>
        <p:nvSpPr>
          <p:cNvPr id="5" name="구름 4"/>
          <p:cNvSpPr/>
          <p:nvPr/>
        </p:nvSpPr>
        <p:spPr>
          <a:xfrm>
            <a:off x="179451" y="1357298"/>
            <a:ext cx="3888486" cy="2183144"/>
          </a:xfrm>
          <a:prstGeom prst="cloud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2700"/>
              <a:t>자연은 인간에게 영향을 끼치는 유기적 전체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요한 고트프리트 헤르더 </a:t>
            </a:r>
          </a:p>
        </p:txBody>
      </p:sp>
      <p:sp>
        <p:nvSpPr>
          <p:cNvPr id="3" name="직사각형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/>
              <a:t>1) 다원주의 - 모든 문화는 다른 문화의 가치와 정당하게 비교될 수 없는 고유의 가치를 가진다. </a:t>
            </a:r>
          </a:p>
          <a:p>
            <a:r>
              <a:rPr lang="ko-KR" altLang="en-US"/>
              <a:t>문화적 상대주의 </a:t>
            </a:r>
          </a:p>
          <a:p>
            <a:r>
              <a:rPr lang="ko-KR" altLang="en-US"/>
              <a:t>진보의 개념 수용 - 진보는 한 민족 내부에서만 일어난다. </a:t>
            </a:r>
          </a:p>
          <a:p>
            <a:pPr>
              <a:buNone/>
            </a:pPr>
            <a:r>
              <a:rPr lang="ko-KR" altLang="en-US"/>
              <a:t>"각 민족은 다른 민족의 어떠한 이상과도 비교될 수 없는 완전히 독립적인, 완성에 대한 이상을 가지고 있다." </a:t>
            </a:r>
          </a:p>
          <a:p>
            <a:pPr>
              <a:buNone/>
            </a:pPr>
            <a:r>
              <a:rPr lang="ko-KR" altLang="en-US"/>
              <a:t>2) 문화적으로 민족주의자였으나 동시에 세계시민주의자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레오폴드 폰 랑케(1795-1886) </a:t>
            </a:r>
          </a:p>
        </p:txBody>
      </p:sp>
      <p:sp>
        <p:nvSpPr>
          <p:cNvPr id="3" name="직사각형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/>
              <a:t>1. 역사 이해 </a:t>
            </a:r>
          </a:p>
          <a:p>
            <a:r>
              <a:rPr lang="ko-KR" altLang="en-US"/>
              <a:t>(1) 모든 집단은 역사에 의해 형성된다. </a:t>
            </a:r>
          </a:p>
          <a:p>
            <a:r>
              <a:rPr lang="ko-KR" altLang="en-US"/>
              <a:t>(2) 역사는 다시 역사 내에 현존하는 하나님의 목적들을 차례로 수행해 내고 있다.</a:t>
            </a:r>
          </a:p>
          <a:p>
            <a:r>
              <a:rPr lang="ko-KR" altLang="en-US"/>
              <a:t>2. 역사 서술 </a:t>
            </a:r>
          </a:p>
          <a:p>
            <a:r>
              <a:rPr lang="ko-KR" altLang="en-US"/>
              <a:t>(1) </a:t>
            </a:r>
            <a:r>
              <a:rPr lang="en-US" altLang="ko-KR"/>
              <a:t>wie es eigentlich gewesen</a:t>
            </a:r>
            <a:r>
              <a:rPr lang="ko-KR" altLang="en-US"/>
              <a:t>.</a:t>
            </a:r>
            <a:r>
              <a:rPr lang="en-US" altLang="ko-KR"/>
              <a:t>= </a:t>
            </a:r>
            <a:r>
              <a:rPr lang="ko-KR" altLang="en-US"/>
              <a:t>본질적으로 발생한 것을 기록해야 한다. </a:t>
            </a:r>
          </a:p>
          <a:p>
            <a:r>
              <a:rPr lang="ko-KR" altLang="en-US"/>
              <a:t>(2) 정확한 기록 + 역사가의 과거 직관 (사관) </a:t>
            </a:r>
          </a:p>
          <a:p>
            <a:r>
              <a:rPr lang="ko-KR" altLang="en-US"/>
              <a:t> </a:t>
            </a:r>
          </a:p>
          <a:p>
            <a:endParaRPr lang="ko-KR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직사각형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/>
              <a:t>역사기술에 있어서 객관적 데이터의 강조(역사적 지식)에도 불구하고 신학적 형이상학적 통일성(=추상을 통한 인지, 하나님의 손길)을 강조한다. </a:t>
            </a:r>
          </a:p>
          <a:p>
            <a:endParaRPr lang="ko-KR" altLang="en-US"/>
          </a:p>
          <a:p>
            <a:r>
              <a:rPr lang="ko-KR" altLang="en-US"/>
              <a:t>"특수에 대한 연구와 관찰로부터 사건들의 보편적인 관점으로 즉 객관적으로 실존하는 관계되어짐에 대한 지식에 도달한다."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민족사관과 식민사관 </a:t>
            </a:r>
          </a:p>
        </p:txBody>
      </p:sp>
      <p:sp>
        <p:nvSpPr>
          <p:cNvPr id="3" name="직사각형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/>
              <a:t>민족사학 </a:t>
            </a:r>
          </a:p>
          <a:p>
            <a:r>
              <a:rPr lang="ko-KR" altLang="en-US"/>
              <a:t>1) </a:t>
            </a:r>
            <a:r>
              <a:rPr lang="en-US" altLang="ko-KR"/>
              <a:t>ethnohistory</a:t>
            </a:r>
            <a:r>
              <a:rPr lang="ko-KR" altLang="en-US"/>
              <a:t>에 대한 번역술어 - 독일 민족학과 독일 역사학이 결합하여 탄생한 분야 </a:t>
            </a:r>
          </a:p>
          <a:p>
            <a:endParaRPr lang="ko-KR" altLang="en-US"/>
          </a:p>
          <a:p>
            <a:r>
              <a:rPr lang="ko-KR" altLang="en-US"/>
              <a:t>2) 일제 감정기 식민사관에 대항하여 한민족의 우수성과 자율 주체적인 발전을 강조 </a:t>
            </a:r>
          </a:p>
        </p:txBody>
      </p:sp>
      <p:sp>
        <p:nvSpPr>
          <p:cNvPr id="4" name="직사각형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/>
              <a:t>일제감정기 한국인에 대한 통치를 용이하게 하기 위하여 일제에 의하 정채적, 조직적으로 조작된 역사관 - 일제의 한국인 지배를 정당화한다.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뉴라이트의 식민지근대화론 </a:t>
            </a:r>
          </a:p>
        </p:txBody>
      </p:sp>
      <p:sp>
        <p:nvSpPr>
          <p:cNvPr id="3" name="직사각형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/>
              <a:t>반론 : 1) 일본에의해 근대화 된 곳은 한국 북부에 집중 - 한국 전쟁으로 거의 파괴 </a:t>
            </a:r>
          </a:p>
          <a:p>
            <a:r>
              <a:rPr lang="ko-KR" altLang="en-US"/>
              <a:t>2) 정치, 사회, 문화의 근대화는 언급하지 않고, 오직 경제만을 언급한다. </a:t>
            </a:r>
          </a:p>
          <a:p>
            <a:r>
              <a:rPr lang="ko-KR" altLang="en-US"/>
              <a:t>  </a:t>
            </a:r>
          </a:p>
        </p:txBody>
      </p:sp>
      <p:sp>
        <p:nvSpPr>
          <p:cNvPr id="4" name="직사각형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/>
              <a:t>일제감정기의 무단 통치기에 이어 문화통치기 시절 조선총독부는 한국인들에게 일본의 식민통치로 조선에 문명이 이식되었다고 주장한다. </a:t>
            </a:r>
          </a:p>
          <a:p>
            <a:r>
              <a:rPr lang="ko-KR" altLang="en-US"/>
              <a:t>조선총독부 설치 이후 설치된 각종 도로, 철도, 항구, 공장 산업 등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676922" y="274319"/>
            <a:ext cx="3790154" cy="63093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역사주의  </a:t>
            </a:r>
          </a:p>
        </p:txBody>
      </p:sp>
      <p:sp>
        <p:nvSpPr>
          <p:cNvPr id="3" name="직사각형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ko-KR" altLang="en-US"/>
          </a:p>
          <a:p>
            <a:pPr>
              <a:buNone/>
            </a:pPr>
            <a:r>
              <a:rPr lang="ko-KR" altLang="en-US"/>
              <a:t>1. 배경 </a:t>
            </a:r>
            <a:r>
              <a:rPr lang="en-US" altLang="ko-KR"/>
              <a:t>- </a:t>
            </a:r>
            <a:r>
              <a:rPr lang="ko-KR" altLang="en-US"/>
              <a:t>18세기 말 낭만주의가 등장 &lt;= 계몽주의의 반발 </a:t>
            </a:r>
          </a:p>
          <a:p>
            <a:pPr>
              <a:buNone/>
            </a:pPr>
            <a:r>
              <a:rPr lang="en-US" altLang="ko-KR"/>
              <a:t>2. </a:t>
            </a:r>
            <a:r>
              <a:rPr lang="ko-KR" altLang="en-US"/>
              <a:t>역사주의</a:t>
            </a:r>
            <a:r>
              <a:rPr lang="en-US" altLang="ko-KR"/>
              <a:t> </a:t>
            </a:r>
            <a:r>
              <a:rPr lang="ko-KR" altLang="en-US"/>
              <a:t>-  최근까지 독일을 지배해 온 역사 사상 학파</a:t>
            </a:r>
          </a:p>
          <a:p>
            <a:pPr>
              <a:buNone/>
            </a:pPr>
            <a:r>
              <a:rPr lang="ko-KR" altLang="en-US"/>
              <a:t>3. 역사주의 사상 </a:t>
            </a:r>
          </a:p>
          <a:p>
            <a:pPr>
              <a:buNone/>
            </a:pPr>
            <a:r>
              <a:rPr lang="ko-KR" altLang="en-US"/>
              <a:t>1) 모든 문화가 역사에 의해서 형성 </a:t>
            </a:r>
          </a:p>
          <a:p>
            <a:pPr>
              <a:buNone/>
            </a:pPr>
            <a:r>
              <a:rPr lang="ko-KR" altLang="en-US"/>
              <a:t> 2) 특수한 가치관으로서의 민족 강조 - 민족의 차이= 성향의 차이라를 가져오는 이유는 언어의 차이 </a:t>
            </a:r>
          </a:p>
          <a:p>
            <a:pPr>
              <a:buNone/>
            </a:pPr>
            <a:r>
              <a:rPr lang="ko-KR" altLang="en-US"/>
              <a:t>3) 다른 집단을 어떻게 평가하느냐하는 문제 </a:t>
            </a:r>
          </a:p>
          <a:p>
            <a:pPr>
              <a:buNone/>
            </a:pPr>
            <a:r>
              <a:rPr lang="ko-KR" altLang="en-US"/>
              <a:t>- 공감, 이해 </a:t>
            </a:r>
          </a:p>
          <a:p>
            <a:pPr>
              <a:buNone/>
            </a:pPr>
            <a:r>
              <a:rPr lang="ko-KR" altLang="en-US"/>
              <a:t>(1) 이해 - 인격 내재적인 개념 </a:t>
            </a:r>
          </a:p>
          <a:p>
            <a:pPr>
              <a:buNone/>
            </a:pPr>
            <a:r>
              <a:rPr lang="ko-KR" altLang="en-US"/>
              <a:t>(2) 직관의 기술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직사각형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계몽주의에 대한 반발 </a:t>
            </a:r>
          </a:p>
        </p:txBody>
      </p:sp>
      <p:sp>
        <p:nvSpPr>
          <p:cNvPr id="3" name="직사각형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ko-KR" altLang="en-US"/>
              <a:t>1) 역사에 일직선적 발전을 없다. </a:t>
            </a:r>
          </a:p>
          <a:p>
            <a:pPr>
              <a:buNone/>
            </a:pPr>
            <a:r>
              <a:rPr lang="en-US" altLang="ko-KR"/>
              <a:t>- </a:t>
            </a:r>
            <a:r>
              <a:rPr lang="ko-KR" altLang="en-US"/>
              <a:t>역사는</a:t>
            </a:r>
            <a:r>
              <a:rPr lang="en-US" altLang="ko-KR"/>
              <a:t> </a:t>
            </a:r>
            <a:r>
              <a:rPr lang="ko-KR" altLang="en-US"/>
              <a:t>목적 지향적인 아니다. </a:t>
            </a:r>
          </a:p>
          <a:p>
            <a:pPr>
              <a:buNone/>
            </a:pPr>
            <a:r>
              <a:rPr lang="ko-KR" altLang="en-US"/>
              <a:t>=&gt;</a:t>
            </a:r>
            <a:r>
              <a:rPr lang="en-US" altLang="ko-KR"/>
              <a:t> </a:t>
            </a:r>
            <a:r>
              <a:rPr lang="ko-KR" altLang="en-US"/>
              <a:t>랑케, "모든 시대는 신과 직접 연결된다."</a:t>
            </a:r>
          </a:p>
          <a:p>
            <a:pPr>
              <a:buNone/>
            </a:pPr>
            <a:r>
              <a:rPr lang="ko-KR" altLang="en-US"/>
              <a:t>: 어느 시대든지 자기 시대의 표준에 대한 책임이 있다. 다시 말해서 각 단계는 각가의 고유한 내재적 가치가 있다.  </a:t>
            </a:r>
          </a:p>
          <a:p>
            <a:pPr>
              <a:buNone/>
            </a:pPr>
            <a:endParaRPr lang="ko-KR" altLang="en-US"/>
          </a:p>
          <a:p>
            <a:pPr>
              <a:buNone/>
            </a:pPr>
            <a:r>
              <a:rPr lang="ko-KR" altLang="en-US"/>
              <a:t>2) 계몽주의자들은 이성을 강조하나, 역사주의자들은 이해를 강조한다. </a:t>
            </a:r>
          </a:p>
          <a:p>
            <a:pPr>
              <a:buNone/>
            </a:pPr>
            <a:r>
              <a:rPr lang="ko-KR" altLang="en-US"/>
              <a:t>- 이성이 인간을 측정하는 척도가 아니며 이성으로 인간 행위의 의미를 파악할 수 없다.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잠바티스타 비코(1688-1744) </a:t>
            </a:r>
          </a:p>
        </p:txBody>
      </p:sp>
      <p:pic>
        <p:nvPicPr>
          <p:cNvPr id="3" name="내용 개체 틀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2612192" y="1357298"/>
            <a:ext cx="3919615" cy="4768865"/>
          </a:xfrm>
          <a:prstGeom prst="rect">
            <a:avLst/>
          </a:prstGeom>
        </p:spPr>
      </p:pic>
      <p:sp>
        <p:nvSpPr>
          <p:cNvPr id="4" name="구름 3"/>
          <p:cNvSpPr/>
          <p:nvPr/>
        </p:nvSpPr>
        <p:spPr>
          <a:xfrm>
            <a:off x="457200" y="1357298"/>
            <a:ext cx="3754755" cy="1473913"/>
          </a:xfrm>
          <a:prstGeom prst="cloud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2700"/>
              <a:t>데카르트주의 반대</a:t>
            </a:r>
          </a:p>
        </p:txBody>
      </p:sp>
      <p:sp>
        <p:nvSpPr>
          <p:cNvPr id="5" name="구름 4"/>
          <p:cNvSpPr/>
          <p:nvPr/>
        </p:nvSpPr>
        <p:spPr>
          <a:xfrm>
            <a:off x="0" y="2831211"/>
            <a:ext cx="3563874" cy="2686049"/>
          </a:xfrm>
          <a:prstGeom prst="cloud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2700"/>
              <a:t>역사 = 인간 정신 연구 = 인류 보편사</a:t>
            </a:r>
          </a:p>
        </p:txBody>
      </p:sp>
      <p:sp>
        <p:nvSpPr>
          <p:cNvPr id="6" name="구름 5"/>
          <p:cNvSpPr/>
          <p:nvPr/>
        </p:nvSpPr>
        <p:spPr>
          <a:xfrm>
            <a:off x="5940171" y="1228725"/>
            <a:ext cx="2746629" cy="2034539"/>
          </a:xfrm>
          <a:prstGeom prst="cloud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2700"/>
              <a:t>거룩한 역사와 세속 역사 구분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하나님의 섭리 속의 인류 '보편사' </a:t>
            </a:r>
          </a:p>
        </p:txBody>
      </p:sp>
      <p:sp>
        <p:nvSpPr>
          <p:cNvPr id="3" name="직사각형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ko-KR" altLang="en-US"/>
              <a:t>1. 민족의 세 시기 </a:t>
            </a:r>
          </a:p>
          <a:p>
            <a:pPr>
              <a:buNone/>
            </a:pPr>
            <a:r>
              <a:rPr lang="ko-KR" altLang="en-US"/>
              <a:t>1) 신들의 시대 - 이방인들이 신적인 정부 아래서 살았다.</a:t>
            </a:r>
          </a:p>
          <a:p>
            <a:pPr>
              <a:buNone/>
            </a:pPr>
            <a:r>
              <a:rPr lang="ko-KR" altLang="en-US"/>
              <a:t>2) 영웅들의 시대 - 귀족주의적인 공화국 </a:t>
            </a:r>
          </a:p>
          <a:p>
            <a:pPr>
              <a:buNone/>
            </a:pPr>
            <a:r>
              <a:rPr lang="ko-KR" altLang="en-US"/>
              <a:t>3) 평등의 시대 - 모든 인간들이 인간 본성에 있어서 평등하다고 인식하는 시대  - 공화국 -&gt; 왕정체제</a:t>
            </a:r>
          </a:p>
          <a:p>
            <a:pPr>
              <a:buNone/>
            </a:pPr>
            <a:r>
              <a:rPr lang="ko-KR" altLang="en-US"/>
              <a:t>2.언어</a:t>
            </a:r>
          </a:p>
          <a:p>
            <a:pPr>
              <a:buNone/>
            </a:pPr>
            <a:r>
              <a:rPr lang="ko-KR" altLang="en-US"/>
              <a:t>1) 징표, 물리적 물제의 무언의 언어 </a:t>
            </a:r>
          </a:p>
          <a:p>
            <a:pPr>
              <a:buNone/>
            </a:pPr>
            <a:r>
              <a:rPr lang="ko-KR" altLang="en-US"/>
              <a:t>2) 영웅적 표상들, 비유, 비교, 이미지, 상징</a:t>
            </a:r>
          </a:p>
          <a:p>
            <a:pPr>
              <a:buNone/>
            </a:pPr>
            <a:r>
              <a:rPr lang="ko-KR" altLang="en-US"/>
              <a:t>3) 계몽주의시대의 언어 </a:t>
            </a:r>
          </a:p>
          <a:p>
            <a:pPr>
              <a:buNone/>
            </a:pPr>
            <a:r>
              <a:rPr lang="ko-KR" altLang="en-US"/>
              <a:t>3. 역사 </a:t>
            </a:r>
          </a:p>
          <a:p>
            <a:pPr>
              <a:buNone/>
            </a:pPr>
            <a:r>
              <a:rPr lang="ko-KR" altLang="en-US"/>
              <a:t>변화와 성장 - 무질서에서부터 질서로 진보 - 신인협동 </a:t>
            </a:r>
          </a:p>
          <a:p>
            <a:pPr>
              <a:buNone/>
            </a:pPr>
            <a:endParaRPr lang="ko-KR" altLang="en-US"/>
          </a:p>
          <a:p>
            <a:pPr>
              <a:buNone/>
            </a:pPr>
            <a:endParaRPr lang="ko-KR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80000"/>
              </a:lnSpc>
              <a:buAutoNum type="arabicPeriod"/>
            </a:pPr>
            <a:r>
              <a:rPr lang="ko-KR" altLang="en-US"/>
              <a:t>필립 야콥 스페너 </a:t>
            </a:r>
            <a:r>
              <a:rPr lang="en-US" altLang="ko-KR"/>
              <a:t>(Philip</a:t>
            </a:r>
            <a:r>
              <a:rPr lang="ko-KR" altLang="en-US"/>
              <a:t> </a:t>
            </a:r>
            <a:r>
              <a:rPr lang="en-US" altLang="ko-KR"/>
              <a:t>Jacob Spener, 1635-1705) </a:t>
            </a:r>
          </a:p>
          <a:p>
            <a:pPr marL="514350" indent="-514350">
              <a:lnSpc>
                <a:spcPct val="80000"/>
              </a:lnSpc>
              <a:buAutoNum type="arabicParenR"/>
            </a:pPr>
            <a:r>
              <a:rPr lang="ko-KR" altLang="en-US"/>
              <a:t>경건한</a:t>
            </a:r>
            <a:r>
              <a:rPr lang="en-US" altLang="ko-KR"/>
              <a:t> </a:t>
            </a:r>
            <a:r>
              <a:rPr lang="ko-KR" altLang="en-US"/>
              <a:t>갈망</a:t>
            </a:r>
            <a:r>
              <a:rPr lang="en-US" altLang="ko-KR"/>
              <a:t>(pia desideria, 1675) – </a:t>
            </a:r>
            <a:r>
              <a:rPr lang="ko-KR" altLang="en-US"/>
              <a:t>신자들의</a:t>
            </a:r>
            <a:r>
              <a:rPr lang="en-US" altLang="ko-KR"/>
              <a:t> </a:t>
            </a:r>
            <a:r>
              <a:rPr lang="ko-KR" altLang="en-US"/>
              <a:t>경건성을 양육하기 위한 프로그램 </a:t>
            </a:r>
            <a:r>
              <a:rPr lang="en-US" altLang="ko-KR"/>
              <a:t>– </a:t>
            </a:r>
            <a:r>
              <a:rPr lang="ko-KR" altLang="en-US"/>
              <a:t>경건한 삶을 중시 </a:t>
            </a:r>
          </a:p>
          <a:p>
            <a:pPr marL="514350" indent="-514350">
              <a:lnSpc>
                <a:spcPct val="80000"/>
              </a:lnSpc>
              <a:buAutoNum type="arabicParenR"/>
            </a:pPr>
            <a:r>
              <a:rPr lang="ko-KR" altLang="en-US"/>
              <a:t>경건의 모임들 </a:t>
            </a:r>
            <a:r>
              <a:rPr lang="en-US" altLang="ko-KR"/>
              <a:t>– </a:t>
            </a:r>
            <a:r>
              <a:rPr lang="ko-KR" altLang="en-US"/>
              <a:t>성경공부를 동반한 기도회 </a:t>
            </a:r>
          </a:p>
          <a:p>
            <a:pPr marL="514350" indent="-514350">
              <a:lnSpc>
                <a:spcPct val="80000"/>
              </a:lnSpc>
              <a:buAutoNum type="arabicParenR"/>
            </a:pPr>
            <a:r>
              <a:rPr lang="ko-KR" altLang="en-US"/>
              <a:t>모든 기독교 신자의 공동책을 강조 </a:t>
            </a:r>
          </a:p>
          <a:p>
            <a:pPr marL="514350" indent="-514350">
              <a:lnSpc>
                <a:spcPct val="80000"/>
              </a:lnSpc>
              <a:buAutoNum type="arabicParenR"/>
            </a:pPr>
            <a:r>
              <a:rPr lang="ko-KR" altLang="en-US"/>
              <a:t>예수의 재림 기대 </a:t>
            </a:r>
            <a:r>
              <a:rPr lang="en-US" altLang="ko-KR"/>
              <a:t>, </a:t>
            </a:r>
            <a:r>
              <a:rPr lang="ko-KR" altLang="en-US"/>
              <a:t>죄로 물든 세상으로부터의 회피 </a:t>
            </a:r>
            <a:r>
              <a:rPr lang="en-US" altLang="ko-KR"/>
              <a:t>– </a:t>
            </a:r>
            <a:r>
              <a:rPr lang="ko-KR" altLang="en-US"/>
              <a:t>금욕적 양상</a:t>
            </a:r>
            <a:r>
              <a:rPr lang="en-US" altLang="ko-KR"/>
              <a:t>, </a:t>
            </a:r>
            <a:r>
              <a:rPr lang="ko-KR" altLang="en-US"/>
              <a:t>경건서적 </a:t>
            </a:r>
            <a:r>
              <a:rPr lang="en-US" altLang="ko-KR"/>
              <a:t>– </a:t>
            </a:r>
            <a:r>
              <a:rPr lang="ko-KR" altLang="en-US"/>
              <a:t>아른트</a:t>
            </a:r>
            <a:r>
              <a:rPr lang="en-US" altLang="ko-KR"/>
              <a:t>(</a:t>
            </a:r>
            <a:r>
              <a:rPr lang="ko-KR" altLang="en-US"/>
              <a:t>진정한 기독교</a:t>
            </a:r>
            <a:r>
              <a:rPr lang="en-US" altLang="ko-KR"/>
              <a:t>)  </a:t>
            </a:r>
          </a:p>
          <a:p>
            <a:pPr marL="514350" indent="-514350">
              <a:lnSpc>
                <a:spcPct val="80000"/>
              </a:lnSpc>
              <a:buNone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/>
              <a:t>독일의 경건주의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역사주의 배경 </a:t>
            </a:r>
          </a:p>
        </p:txBody>
      </p:sp>
      <p:sp>
        <p:nvSpPr>
          <p:cNvPr id="3" name="직사각형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ko-KR" altLang="en-US"/>
              <a:t>2. 고트프리드 아놀드(1666-1714) - 급진주의적 경건주의자 </a:t>
            </a:r>
          </a:p>
          <a:p>
            <a:pPr>
              <a:buNone/>
            </a:pPr>
            <a:r>
              <a:rPr lang="ko-KR" altLang="en-US"/>
              <a:t>개인적 신앙 강조 </a:t>
            </a:r>
          </a:p>
          <a:p>
            <a:pPr>
              <a:buNone/>
            </a:pPr>
            <a:r>
              <a:rPr lang="ko-KR" altLang="en-US"/>
              <a:t>1) 이해  - 영적 조명(소피아) 과 이성을 대조 </a:t>
            </a:r>
          </a:p>
          <a:p>
            <a:pPr>
              <a:buNone/>
            </a:pPr>
            <a:r>
              <a:rPr lang="ko-KR" altLang="en-US"/>
              <a:t>2) 직관 - 소피아는 계시하고 예고하는 능력 </a:t>
            </a:r>
          </a:p>
          <a:p>
            <a:pPr>
              <a:buNone/>
            </a:pPr>
            <a:endParaRPr lang="ko-KR" altLang="en-US"/>
          </a:p>
          <a:p>
            <a:pPr>
              <a:buNone/>
            </a:pPr>
            <a:r>
              <a:rPr lang="ko-KR" altLang="en-US"/>
              <a:t>3) 목적의식 고취 </a:t>
            </a:r>
          </a:p>
          <a:p>
            <a:pPr>
              <a:buNone/>
            </a:pPr>
            <a:endParaRPr lang="ko-KR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428625" y="1600200"/>
            <a:ext cx="8258175" cy="4525963"/>
            <a:chOff x="428625" y="1600200"/>
            <a:chExt cx="8258175" cy="4525963"/>
          </a:xfrm>
        </p:grpSpPr>
        <p:sp>
          <p:nvSpPr>
            <p:cNvPr id="6" name="타원 1"/>
            <p:cNvSpPr/>
            <p:nvPr/>
          </p:nvSpPr>
          <p:spPr>
            <a:xfrm>
              <a:off x="3199923" y="1656774"/>
              <a:ext cx="2715577" cy="2715577"/>
            </a:xfrm>
            <a:prstGeom prst="ellipse">
              <a:avLst/>
            </a:prstGeom>
            <a:solidFill>
              <a:schemeClr val="accent1">
                <a:alpha val="50000"/>
                <a:hueOff val="0"/>
                <a:satOff val="0"/>
                <a:lumOff val="0"/>
                <a:alphaOff val="0"/>
              </a:schemeClr>
            </a:solidFill>
            <a:ln w="1905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vert="horz" wrap="square" lIns="0" tIns="0" rIns="0" bIns="0" anchor="ctr" anchorCtr="0">
              <a:noAutofit/>
            </a:bodyPr>
            <a:lstStyle/>
            <a:p>
              <a:pPr lvl="0" algn="ctr" defTabSz="11112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500"/>
                <a:t>개혁교회의 추종자</a:t>
              </a:r>
            </a:p>
          </p:txBody>
        </p:sp>
        <p:sp>
          <p:nvSpPr>
            <p:cNvPr id="3" name="타원 2"/>
            <p:cNvSpPr/>
            <p:nvPr/>
          </p:nvSpPr>
          <p:spPr>
            <a:xfrm>
              <a:off x="4179794" y="3354010"/>
              <a:ext cx="2715577" cy="2715577"/>
            </a:xfrm>
            <a:prstGeom prst="ellipse">
              <a:avLst/>
            </a:prstGeom>
            <a:solidFill>
              <a:schemeClr val="accent1">
                <a:alpha val="50000"/>
                <a:hueOff val="0"/>
                <a:satOff val="0"/>
                <a:lumOff val="0"/>
                <a:alphaOff val="0"/>
              </a:schemeClr>
            </a:solidFill>
            <a:ln w="1905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vert="horz" wrap="square" lIns="0" tIns="0" rIns="0" bIns="0" anchor="ctr" anchorCtr="0">
              <a:noAutofit/>
            </a:bodyPr>
            <a:lstStyle/>
            <a:p>
              <a:pPr lvl="0" algn="ctr" defTabSz="11112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500"/>
                <a:t>프로테스탄트 선교</a:t>
              </a:r>
            </a:p>
          </p:txBody>
        </p:sp>
        <p:sp>
          <p:nvSpPr>
            <p:cNvPr id="4" name="타원 3"/>
            <p:cNvSpPr/>
            <p:nvPr/>
          </p:nvSpPr>
          <p:spPr>
            <a:xfrm>
              <a:off x="2220052" y="3354010"/>
              <a:ext cx="2715577" cy="2715577"/>
            </a:xfrm>
            <a:prstGeom prst="ellipse">
              <a:avLst/>
            </a:prstGeom>
            <a:solidFill>
              <a:schemeClr val="accent1">
                <a:alpha val="50000"/>
                <a:hueOff val="0"/>
                <a:satOff val="0"/>
                <a:lumOff val="0"/>
                <a:alphaOff val="0"/>
              </a:schemeClr>
            </a:solidFill>
            <a:ln w="1905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vert="horz" wrap="square" lIns="0" tIns="0" rIns="0" bIns="0" anchor="ctr" anchorCtr="0">
              <a:noAutofit/>
            </a:bodyPr>
            <a:lstStyle/>
            <a:p>
              <a:pPr lvl="0" algn="ctr" defTabSz="11112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500"/>
                <a:t>북아메리카</a:t>
              </a:r>
            </a:p>
            <a:p>
              <a:pPr lvl="0" algn="ctr" defTabSz="11112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500"/>
                <a:t>대각성 </a:t>
              </a:r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/>
              <a:t>독일 경건주의의 영향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17세기 고물 연구학의 전통 </a:t>
            </a:r>
          </a:p>
        </p:txBody>
      </p:sp>
      <p:sp>
        <p:nvSpPr>
          <p:cNvPr id="3" name="직사각형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ko-KR" altLang="en-US"/>
              <a:t>1) 독일인들은 과거의 상세한 사실들에 몰두  </a:t>
            </a:r>
          </a:p>
          <a:p>
            <a:pPr>
              <a:buNone/>
            </a:pPr>
            <a:r>
              <a:rPr lang="ko-KR" altLang="en-US"/>
              <a:t>(1) 프랑스인의 폭넓은 성찰에 놀람 </a:t>
            </a:r>
          </a:p>
          <a:p>
            <a:pPr>
              <a:buNone/>
            </a:pPr>
            <a:r>
              <a:rPr lang="ko-KR" altLang="en-US"/>
              <a:t>(2) 프랑스인의 경직돤 해석 체제에 대항하여 수사학 사용</a:t>
            </a:r>
          </a:p>
          <a:p>
            <a:pPr>
              <a:buNone/>
            </a:pPr>
            <a:endParaRPr lang="ko-KR" altLang="en-US"/>
          </a:p>
          <a:p>
            <a:pPr>
              <a:buNone/>
            </a:pPr>
            <a:r>
              <a:rPr lang="ko-KR" altLang="en-US"/>
              <a:t>2) 박학주의, 프랑스의 분석 방법, 고전 고대의 설득적인 이야기식 모델을 결합 </a:t>
            </a:r>
          </a:p>
          <a:p>
            <a:pPr>
              <a:buNone/>
            </a:pPr>
            <a:endParaRPr lang="ko-KR" altLang="en-US"/>
          </a:p>
          <a:p>
            <a:pPr>
              <a:buNone/>
            </a:pPr>
            <a:r>
              <a:rPr lang="ko-KR" altLang="en-US"/>
              <a:t>3) 문헌적 고찰 - 원자료에 집중, 사료의 신빙성 확정 </a:t>
            </a:r>
          </a:p>
          <a:p>
            <a:pPr>
              <a:buNone/>
            </a:pPr>
            <a:endParaRPr lang="ko-KR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꽃잎">
  <a:themeElements>
    <a:clrScheme name="꽃잎">
      <a:dk1>
        <a:srgbClr val="85D7FF"/>
      </a:dk1>
      <a:lt1>
        <a:srgbClr val="FFFFFF"/>
      </a:lt1>
      <a:dk2>
        <a:srgbClr val="B0E9F2"/>
      </a:dk2>
      <a:lt2>
        <a:srgbClr val="F6FFCD"/>
      </a:lt2>
      <a:accent1>
        <a:srgbClr val="4CCB00"/>
      </a:accent1>
      <a:accent2>
        <a:srgbClr val="B8DE01"/>
      </a:accent2>
      <a:accent3>
        <a:srgbClr val="4BCCE2"/>
      </a:accent3>
      <a:accent4>
        <a:srgbClr val="136573"/>
      </a:accent4>
      <a:accent5>
        <a:srgbClr val="FF9900"/>
      </a:accent5>
      <a:accent6>
        <a:srgbClr val="5F5F5F"/>
      </a:accent6>
      <a:hlink>
        <a:srgbClr val="28D3EA"/>
      </a:hlink>
      <a:folHlink>
        <a:srgbClr val="0033CC"/>
      </a:folHlink>
    </a:clrScheme>
    <a:fontScheme name="꽃잎">
      <a:majorFont>
        <a:latin typeface="Verdana"/>
        <a:ea typeface="HY울릉도B"/>
        <a:cs typeface=""/>
      </a:majorFont>
      <a:minorFont>
        <a:latin typeface="Arial"/>
        <a:ea typeface="함초롬돋움"/>
        <a:cs typeface=""/>
      </a:minorFont>
    </a:fontScheme>
    <a:fmtScheme name="꽃잎">
      <a:fillStyleLst>
        <a:gradFill rotWithShape="1">
          <a:gsLst>
            <a:gs pos="0">
              <a:schemeClr val="phClr"/>
            </a:gs>
            <a:gs pos="100000">
              <a:schemeClr val="phClr">
                <a:tint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60000"/>
                <a:satMod val="300000"/>
              </a:schemeClr>
            </a:gs>
            <a:gs pos="35000">
              <a:schemeClr val="phClr">
                <a:tint val="40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tint val="100000"/>
                <a:shade val="90000"/>
                <a:satMod val="160000"/>
              </a:schemeClr>
            </a:gs>
          </a:gsLst>
          <a:lin ang="16200000" scaled="0"/>
        </a:gradFill>
      </a:fillStyleLst>
      <a:lnStyleLst>
        <a:ln w="15875" cap="sq" cmpd="dbl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30000"/>
                <a:shade val="90000"/>
                <a:satMod val="100000"/>
              </a:schemeClr>
            </a:gs>
            <a:gs pos="60000">
              <a:schemeClr val="phClr">
                <a:tint val="60000"/>
                <a:shade val="100000"/>
                <a:satMod val="100000"/>
              </a:schemeClr>
            </a:gs>
            <a:gs pos="100000">
              <a:schemeClr val="phClr">
                <a:tint val="100000"/>
                <a:shade val="80000"/>
                <a:alpha val="100000"/>
                <a:satMod val="10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30000"/>
              </a:schemeClr>
            </a:gs>
            <a:gs pos="45000">
              <a:schemeClr val="phClr">
                <a:tint val="90000"/>
                <a:shade val="100000"/>
                <a:alpha val="100000"/>
                <a:hueMod val="100000"/>
                <a:satMod val="100000"/>
              </a:schemeClr>
            </a:gs>
            <a:gs pos="100000">
              <a:schemeClr val="phClr">
                <a:tint val="80000"/>
                <a:shade val="80000"/>
                <a:alpha val="100000"/>
                <a:hueMod val="100000"/>
                <a:satMod val="100000"/>
                <a:lumMod val="100000"/>
              </a:schemeClr>
            </a:gs>
          </a:gsLst>
          <a:lin ang="282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834</Words>
  <Application>Microsoft Office PowerPoint</Application>
  <PresentationFormat>화면 슬라이드 쇼(4:3)</PresentationFormat>
  <Paragraphs>110</Paragraphs>
  <Slides>20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꽃잎</vt:lpstr>
      <vt:lpstr>기독교와 역사관 </vt:lpstr>
      <vt:lpstr>역사주의  </vt:lpstr>
      <vt:lpstr>계몽주의에 대한 반발 </vt:lpstr>
      <vt:lpstr>잠바티스타 비코(1688-1744) </vt:lpstr>
      <vt:lpstr>하나님의 섭리 속의 인류 '보편사' </vt:lpstr>
      <vt:lpstr>독일의 경건주의 </vt:lpstr>
      <vt:lpstr>역사주의 배경 </vt:lpstr>
      <vt:lpstr>독일 경건주의의 영향 </vt:lpstr>
      <vt:lpstr>17세기 고물 연구학의 전통 </vt:lpstr>
      <vt:lpstr>임마누엘 칸트(1724-1804) </vt:lpstr>
      <vt:lpstr>칸트의 역사 이해 </vt:lpstr>
      <vt:lpstr>기독교적 관점에서의 비판 </vt:lpstr>
      <vt:lpstr>낭만주의 - 괴테 </vt:lpstr>
      <vt:lpstr>요한 고트프리트 헤르더 </vt:lpstr>
      <vt:lpstr>레오폴드 폰 랑케(1795-1886) </vt:lpstr>
      <vt:lpstr>PowerPoint 프레젠테이션</vt:lpstr>
      <vt:lpstr>민족사관과 식민사관 </vt:lpstr>
      <vt:lpstr>뉴라이트의 식민지근대화론 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기독교와 역사관</dc:title>
  <dc:creator>Shinhye</dc:creator>
  <cp:lastModifiedBy>김찬송</cp:lastModifiedBy>
  <cp:revision>26</cp:revision>
  <dcterms:created xsi:type="dcterms:W3CDTF">2015-04-28T01:23:58Z</dcterms:created>
  <dcterms:modified xsi:type="dcterms:W3CDTF">2015-05-12T05:30:39Z</dcterms:modified>
  <cp:contentStatus>화면 슬라이드 쇼(4:3)</cp:contentStatus>
</cp:coreProperties>
</file>